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60" r:id="rId6"/>
    <p:sldId id="282" r:id="rId7"/>
    <p:sldId id="264" r:id="rId8"/>
    <p:sldId id="283" r:id="rId9"/>
    <p:sldId id="280" r:id="rId10"/>
    <p:sldId id="261" r:id="rId11"/>
    <p:sldId id="262" r:id="rId12"/>
    <p:sldId id="258" r:id="rId13"/>
    <p:sldId id="259" r:id="rId14"/>
    <p:sldId id="263" r:id="rId15"/>
    <p:sldId id="295" r:id="rId16"/>
    <p:sldId id="268" r:id="rId17"/>
    <p:sldId id="269" r:id="rId18"/>
    <p:sldId id="296" r:id="rId19"/>
    <p:sldId id="281" r:id="rId20"/>
    <p:sldId id="285" r:id="rId21"/>
    <p:sldId id="286" r:id="rId22"/>
    <p:sldId id="271" r:id="rId23"/>
    <p:sldId id="284" r:id="rId24"/>
    <p:sldId id="287" r:id="rId25"/>
    <p:sldId id="273" r:id="rId26"/>
    <p:sldId id="292" r:id="rId27"/>
    <p:sldId id="289" r:id="rId28"/>
    <p:sldId id="288" r:id="rId29"/>
    <p:sldId id="272" r:id="rId30"/>
    <p:sldId id="274" r:id="rId31"/>
    <p:sldId id="275" r:id="rId32"/>
    <p:sldId id="276" r:id="rId33"/>
    <p:sldId id="277" r:id="rId34"/>
    <p:sldId id="290" r:id="rId35"/>
    <p:sldId id="278" r:id="rId36"/>
    <p:sldId id="267" r:id="rId37"/>
    <p:sldId id="279" r:id="rId38"/>
    <p:sldId id="294"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002" autoAdjust="0"/>
  </p:normalViewPr>
  <p:slideViewPr>
    <p:cSldViewPr snapToGrid="0">
      <p:cViewPr varScale="1">
        <p:scale>
          <a:sx n="67" d="100"/>
          <a:sy n="67"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in, Sarah@DOC" userId="51bbb4c9-56c2-44e0-9abd-c21bbb901212" providerId="ADAL" clId="{615BC50C-C432-4876-95A3-D99C5AFB0CE1}"/>
    <pc:docChg chg="undo custSel modSld">
      <pc:chgData name="Rubin, Sarah@DOC" userId="51bbb4c9-56c2-44e0-9abd-c21bbb901212" providerId="ADAL" clId="{615BC50C-C432-4876-95A3-D99C5AFB0CE1}" dt="2020-04-16T22:35:40.954" v="85" actId="20577"/>
      <pc:docMkLst>
        <pc:docMk/>
      </pc:docMkLst>
      <pc:sldChg chg="modSp">
        <pc:chgData name="Rubin, Sarah@DOC" userId="51bbb4c9-56c2-44e0-9abd-c21bbb901212" providerId="ADAL" clId="{615BC50C-C432-4876-95A3-D99C5AFB0CE1}" dt="2020-04-16T22:31:43.525" v="43" actId="1036"/>
        <pc:sldMkLst>
          <pc:docMk/>
          <pc:sldMk cId="1634149763" sldId="256"/>
        </pc:sldMkLst>
        <pc:picChg chg="mod">
          <ac:chgData name="Rubin, Sarah@DOC" userId="51bbb4c9-56c2-44e0-9abd-c21bbb901212" providerId="ADAL" clId="{615BC50C-C432-4876-95A3-D99C5AFB0CE1}" dt="2020-04-16T22:31:43.525" v="43" actId="1036"/>
          <ac:picMkLst>
            <pc:docMk/>
            <pc:sldMk cId="1634149763" sldId="256"/>
            <ac:picMk id="4" creationId="{123509B5-BE84-450F-8F30-A0EAB22531D4}"/>
          </ac:picMkLst>
        </pc:picChg>
      </pc:sldChg>
      <pc:sldChg chg="modNotesTx">
        <pc:chgData name="Rubin, Sarah@DOC" userId="51bbb4c9-56c2-44e0-9abd-c21bbb901212" providerId="ADAL" clId="{615BC50C-C432-4876-95A3-D99C5AFB0CE1}" dt="2020-04-16T19:36:19.798" v="20" actId="20577"/>
        <pc:sldMkLst>
          <pc:docMk/>
          <pc:sldMk cId="3447660248" sldId="264"/>
        </pc:sldMkLst>
      </pc:sldChg>
      <pc:sldChg chg="modNotesTx">
        <pc:chgData name="Rubin, Sarah@DOC" userId="51bbb4c9-56c2-44e0-9abd-c21bbb901212" providerId="ADAL" clId="{615BC50C-C432-4876-95A3-D99C5AFB0CE1}" dt="2020-04-16T19:38:28.473" v="40" actId="20577"/>
        <pc:sldMkLst>
          <pc:docMk/>
          <pc:sldMk cId="591209462" sldId="281"/>
        </pc:sldMkLst>
      </pc:sldChg>
      <pc:sldChg chg="addSp delSp">
        <pc:chgData name="Rubin, Sarah@DOC" userId="51bbb4c9-56c2-44e0-9abd-c21bbb901212" providerId="ADAL" clId="{615BC50C-C432-4876-95A3-D99C5AFB0CE1}" dt="2020-04-16T22:25:35.315" v="42" actId="478"/>
        <pc:sldMkLst>
          <pc:docMk/>
          <pc:sldMk cId="580778030" sldId="285"/>
        </pc:sldMkLst>
        <pc:picChg chg="add del">
          <ac:chgData name="Rubin, Sarah@DOC" userId="51bbb4c9-56c2-44e0-9abd-c21bbb901212" providerId="ADAL" clId="{615BC50C-C432-4876-95A3-D99C5AFB0CE1}" dt="2020-04-16T22:25:35.315" v="42" actId="478"/>
          <ac:picMkLst>
            <pc:docMk/>
            <pc:sldMk cId="580778030" sldId="285"/>
            <ac:picMk id="4" creationId="{3AB4AF7A-8354-4E28-A43C-9CB0EBFF40F7}"/>
          </ac:picMkLst>
        </pc:picChg>
      </pc:sldChg>
      <pc:sldChg chg="modSp">
        <pc:chgData name="Rubin, Sarah@DOC" userId="51bbb4c9-56c2-44e0-9abd-c21bbb901212" providerId="ADAL" clId="{615BC50C-C432-4876-95A3-D99C5AFB0CE1}" dt="2020-04-16T22:34:53.214" v="50" actId="12269"/>
        <pc:sldMkLst>
          <pc:docMk/>
          <pc:sldMk cId="522610280" sldId="286"/>
        </pc:sldMkLst>
        <pc:graphicFrameChg chg="mod">
          <ac:chgData name="Rubin, Sarah@DOC" userId="51bbb4c9-56c2-44e0-9abd-c21bbb901212" providerId="ADAL" clId="{615BC50C-C432-4876-95A3-D99C5AFB0CE1}" dt="2020-04-16T22:34:53.214" v="50" actId="12269"/>
          <ac:graphicFrameMkLst>
            <pc:docMk/>
            <pc:sldMk cId="522610280" sldId="286"/>
            <ac:graphicFrameMk id="4" creationId="{7F0B18C9-0502-4084-B12B-AC46F17FEE4B}"/>
          </ac:graphicFrameMkLst>
        </pc:graphicFrameChg>
      </pc:sldChg>
      <pc:sldChg chg="modSp">
        <pc:chgData name="Rubin, Sarah@DOC" userId="51bbb4c9-56c2-44e0-9abd-c21bbb901212" providerId="ADAL" clId="{615BC50C-C432-4876-95A3-D99C5AFB0CE1}" dt="2020-04-16T22:35:40.954" v="85" actId="20577"/>
        <pc:sldMkLst>
          <pc:docMk/>
          <pc:sldMk cId="257826092" sldId="291"/>
        </pc:sldMkLst>
        <pc:spChg chg="mod">
          <ac:chgData name="Rubin, Sarah@DOC" userId="51bbb4c9-56c2-44e0-9abd-c21bbb901212" providerId="ADAL" clId="{615BC50C-C432-4876-95A3-D99C5AFB0CE1}" dt="2020-04-16T22:35:40.954" v="85" actId="20577"/>
          <ac:spMkLst>
            <pc:docMk/>
            <pc:sldMk cId="257826092" sldId="291"/>
            <ac:spMk id="2" creationId="{1000A704-C82E-4E5D-BE4E-584330570D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7264B-95EB-4CF5-8EA3-CD4E561BF25D}"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3365829A-D7E1-4ED5-AE64-83E0640BD5C1}">
      <dgm:prSet phldrT="[Text]"/>
      <dgm:spPr/>
      <dgm:t>
        <a:bodyPr/>
        <a:lstStyle/>
        <a:p>
          <a:r>
            <a:rPr lang="en-US" dirty="0">
              <a:solidFill>
                <a:schemeClr val="bg1"/>
              </a:solidFill>
            </a:rPr>
            <a:t>Creative thinking</a:t>
          </a:r>
        </a:p>
      </dgm:t>
    </dgm:pt>
    <dgm:pt modelId="{6B6E61AF-B9BF-4683-AB90-5517626A1E5B}" type="parTrans" cxnId="{49B09757-CD91-411B-B1B8-49A3784566AD}">
      <dgm:prSet/>
      <dgm:spPr/>
      <dgm:t>
        <a:bodyPr/>
        <a:lstStyle/>
        <a:p>
          <a:endParaRPr lang="en-US"/>
        </a:p>
      </dgm:t>
    </dgm:pt>
    <dgm:pt modelId="{6D2F43D9-3FED-4E0A-BC11-8285EF2FF251}" type="sibTrans" cxnId="{49B09757-CD91-411B-B1B8-49A3784566AD}">
      <dgm:prSet/>
      <dgm:spPr/>
      <dgm:t>
        <a:bodyPr/>
        <a:lstStyle/>
        <a:p>
          <a:endParaRPr lang="en-US"/>
        </a:p>
      </dgm:t>
    </dgm:pt>
    <dgm:pt modelId="{2D572602-2CE9-451B-85DA-CEB59E7EDFEE}">
      <dgm:prSet/>
      <dgm:spPr/>
      <dgm:t>
        <a:bodyPr/>
        <a:lstStyle/>
        <a:p>
          <a:r>
            <a:rPr lang="en-US" dirty="0">
              <a:solidFill>
                <a:schemeClr val="bg1"/>
              </a:solidFill>
            </a:rPr>
            <a:t>Trust in government is steady at 70%</a:t>
          </a:r>
        </a:p>
      </dgm:t>
    </dgm:pt>
    <dgm:pt modelId="{C392B348-B552-4C32-9554-256589743A0E}" type="parTrans" cxnId="{1D77E4C1-DF4A-48E7-98F6-9D3CD16C68A0}">
      <dgm:prSet/>
      <dgm:spPr/>
      <dgm:t>
        <a:bodyPr/>
        <a:lstStyle/>
        <a:p>
          <a:endParaRPr lang="en-US"/>
        </a:p>
      </dgm:t>
    </dgm:pt>
    <dgm:pt modelId="{307A9264-7154-4A7F-BE15-6F0C3ED9189B}" type="sibTrans" cxnId="{1D77E4C1-DF4A-48E7-98F6-9D3CD16C68A0}">
      <dgm:prSet/>
      <dgm:spPr/>
      <dgm:t>
        <a:bodyPr/>
        <a:lstStyle/>
        <a:p>
          <a:endParaRPr lang="en-US"/>
        </a:p>
      </dgm:t>
    </dgm:pt>
    <dgm:pt modelId="{766B8B3D-E30B-4513-873A-BD443A63319B}">
      <dgm:prSet/>
      <dgm:spPr/>
      <dgm:t>
        <a:bodyPr/>
        <a:lstStyle/>
        <a:p>
          <a:r>
            <a:rPr lang="en-US" dirty="0">
              <a:solidFill>
                <a:schemeClr val="bg1"/>
              </a:solidFill>
            </a:rPr>
            <a:t>Big ‘town halls’ are happening</a:t>
          </a:r>
        </a:p>
      </dgm:t>
    </dgm:pt>
    <dgm:pt modelId="{45D8C08F-6EA5-4286-804E-0B051FC2833F}" type="parTrans" cxnId="{51F2C9AE-DC19-4772-AE36-2607AF5BE6A8}">
      <dgm:prSet/>
      <dgm:spPr/>
      <dgm:t>
        <a:bodyPr/>
        <a:lstStyle/>
        <a:p>
          <a:endParaRPr lang="en-US"/>
        </a:p>
      </dgm:t>
    </dgm:pt>
    <dgm:pt modelId="{216B8160-DE66-4B1C-B86A-3559ECBB4256}" type="sibTrans" cxnId="{51F2C9AE-DC19-4772-AE36-2607AF5BE6A8}">
      <dgm:prSet/>
      <dgm:spPr/>
      <dgm:t>
        <a:bodyPr/>
        <a:lstStyle/>
        <a:p>
          <a:endParaRPr lang="en-US"/>
        </a:p>
      </dgm:t>
    </dgm:pt>
    <dgm:pt modelId="{EB7E4DEE-F082-40F0-9EF8-467E48F0559A}" type="pres">
      <dgm:prSet presAssocID="{74C7264B-95EB-4CF5-8EA3-CD4E561BF25D}" presName="vert0" presStyleCnt="0">
        <dgm:presLayoutVars>
          <dgm:dir/>
          <dgm:animOne val="branch"/>
          <dgm:animLvl val="lvl"/>
        </dgm:presLayoutVars>
      </dgm:prSet>
      <dgm:spPr/>
    </dgm:pt>
    <dgm:pt modelId="{720A1EE1-9954-4B83-BD7F-C758FDBE12B6}" type="pres">
      <dgm:prSet presAssocID="{3365829A-D7E1-4ED5-AE64-83E0640BD5C1}" presName="thickLine" presStyleLbl="alignNode1" presStyleIdx="0" presStyleCnt="3"/>
      <dgm:spPr/>
    </dgm:pt>
    <dgm:pt modelId="{694EA226-1696-4607-9212-AB203D21FFB9}" type="pres">
      <dgm:prSet presAssocID="{3365829A-D7E1-4ED5-AE64-83E0640BD5C1}" presName="horz1" presStyleCnt="0"/>
      <dgm:spPr/>
    </dgm:pt>
    <dgm:pt modelId="{BF28A632-FEB4-4A35-B715-9AB60967B8A3}" type="pres">
      <dgm:prSet presAssocID="{3365829A-D7E1-4ED5-AE64-83E0640BD5C1}" presName="tx1" presStyleLbl="revTx" presStyleIdx="0" presStyleCnt="3"/>
      <dgm:spPr/>
    </dgm:pt>
    <dgm:pt modelId="{FC5DDDB5-B394-4221-BCAC-CC5C172477EF}" type="pres">
      <dgm:prSet presAssocID="{3365829A-D7E1-4ED5-AE64-83E0640BD5C1}" presName="vert1" presStyleCnt="0"/>
      <dgm:spPr/>
    </dgm:pt>
    <dgm:pt modelId="{F8B0ABD2-33F7-495E-BB77-9A57A0DB6DC7}" type="pres">
      <dgm:prSet presAssocID="{2D572602-2CE9-451B-85DA-CEB59E7EDFEE}" presName="thickLine" presStyleLbl="alignNode1" presStyleIdx="1" presStyleCnt="3"/>
      <dgm:spPr/>
    </dgm:pt>
    <dgm:pt modelId="{4FF843DC-7B33-42A1-9304-A78CBC43A22C}" type="pres">
      <dgm:prSet presAssocID="{2D572602-2CE9-451B-85DA-CEB59E7EDFEE}" presName="horz1" presStyleCnt="0"/>
      <dgm:spPr/>
    </dgm:pt>
    <dgm:pt modelId="{7A353843-3417-4439-BF16-2A152625D8E3}" type="pres">
      <dgm:prSet presAssocID="{2D572602-2CE9-451B-85DA-CEB59E7EDFEE}" presName="tx1" presStyleLbl="revTx" presStyleIdx="1" presStyleCnt="3"/>
      <dgm:spPr/>
    </dgm:pt>
    <dgm:pt modelId="{07F3E4FE-D1F2-4A0D-9D9A-234213207A80}" type="pres">
      <dgm:prSet presAssocID="{2D572602-2CE9-451B-85DA-CEB59E7EDFEE}" presName="vert1" presStyleCnt="0"/>
      <dgm:spPr/>
    </dgm:pt>
    <dgm:pt modelId="{E0813BDE-B461-408A-9685-7AC97057B170}" type="pres">
      <dgm:prSet presAssocID="{766B8B3D-E30B-4513-873A-BD443A63319B}" presName="thickLine" presStyleLbl="alignNode1" presStyleIdx="2" presStyleCnt="3"/>
      <dgm:spPr/>
    </dgm:pt>
    <dgm:pt modelId="{78AF01DD-36AC-48FB-8281-8348507E6B67}" type="pres">
      <dgm:prSet presAssocID="{766B8B3D-E30B-4513-873A-BD443A63319B}" presName="horz1" presStyleCnt="0"/>
      <dgm:spPr/>
    </dgm:pt>
    <dgm:pt modelId="{6A051A94-23BC-483B-BCFE-2A1214393443}" type="pres">
      <dgm:prSet presAssocID="{766B8B3D-E30B-4513-873A-BD443A63319B}" presName="tx1" presStyleLbl="revTx" presStyleIdx="2" presStyleCnt="3"/>
      <dgm:spPr/>
    </dgm:pt>
    <dgm:pt modelId="{9DE15114-41A2-4B7E-859D-E555CBD74C57}" type="pres">
      <dgm:prSet presAssocID="{766B8B3D-E30B-4513-873A-BD443A63319B}" presName="vert1" presStyleCnt="0"/>
      <dgm:spPr/>
    </dgm:pt>
  </dgm:ptLst>
  <dgm:cxnLst>
    <dgm:cxn modelId="{937F8D06-D586-407D-8C9E-12C238395641}" type="presOf" srcId="{2D572602-2CE9-451B-85DA-CEB59E7EDFEE}" destId="{7A353843-3417-4439-BF16-2A152625D8E3}" srcOrd="0" destOrd="0" presId="urn:microsoft.com/office/officeart/2008/layout/LinedList"/>
    <dgm:cxn modelId="{1A1B3961-3CC8-4093-B1A6-EE3DF753FB43}" type="presOf" srcId="{74C7264B-95EB-4CF5-8EA3-CD4E561BF25D}" destId="{EB7E4DEE-F082-40F0-9EF8-467E48F0559A}" srcOrd="0" destOrd="0" presId="urn:microsoft.com/office/officeart/2008/layout/LinedList"/>
    <dgm:cxn modelId="{49B09757-CD91-411B-B1B8-49A3784566AD}" srcId="{74C7264B-95EB-4CF5-8EA3-CD4E561BF25D}" destId="{3365829A-D7E1-4ED5-AE64-83E0640BD5C1}" srcOrd="0" destOrd="0" parTransId="{6B6E61AF-B9BF-4683-AB90-5517626A1E5B}" sibTransId="{6D2F43D9-3FED-4E0A-BC11-8285EF2FF251}"/>
    <dgm:cxn modelId="{CD4DB8A2-2BD5-4504-9DBF-B3E3E3166F95}" type="presOf" srcId="{766B8B3D-E30B-4513-873A-BD443A63319B}" destId="{6A051A94-23BC-483B-BCFE-2A1214393443}" srcOrd="0" destOrd="0" presId="urn:microsoft.com/office/officeart/2008/layout/LinedList"/>
    <dgm:cxn modelId="{51F2C9AE-DC19-4772-AE36-2607AF5BE6A8}" srcId="{74C7264B-95EB-4CF5-8EA3-CD4E561BF25D}" destId="{766B8B3D-E30B-4513-873A-BD443A63319B}" srcOrd="2" destOrd="0" parTransId="{45D8C08F-6EA5-4286-804E-0B051FC2833F}" sibTransId="{216B8160-DE66-4B1C-B86A-3559ECBB4256}"/>
    <dgm:cxn modelId="{1D77E4C1-DF4A-48E7-98F6-9D3CD16C68A0}" srcId="{74C7264B-95EB-4CF5-8EA3-CD4E561BF25D}" destId="{2D572602-2CE9-451B-85DA-CEB59E7EDFEE}" srcOrd="1" destOrd="0" parTransId="{C392B348-B552-4C32-9554-256589743A0E}" sibTransId="{307A9264-7154-4A7F-BE15-6F0C3ED9189B}"/>
    <dgm:cxn modelId="{9E3168CF-560C-478A-959A-083B6E2A9281}" type="presOf" srcId="{3365829A-D7E1-4ED5-AE64-83E0640BD5C1}" destId="{BF28A632-FEB4-4A35-B715-9AB60967B8A3}" srcOrd="0" destOrd="0" presId="urn:microsoft.com/office/officeart/2008/layout/LinedList"/>
    <dgm:cxn modelId="{82E1858C-9057-411D-83B5-8C3C517CCD9B}" type="presParOf" srcId="{EB7E4DEE-F082-40F0-9EF8-467E48F0559A}" destId="{720A1EE1-9954-4B83-BD7F-C758FDBE12B6}" srcOrd="0" destOrd="0" presId="urn:microsoft.com/office/officeart/2008/layout/LinedList"/>
    <dgm:cxn modelId="{0487783F-DFCA-421C-B616-F16E07B46F00}" type="presParOf" srcId="{EB7E4DEE-F082-40F0-9EF8-467E48F0559A}" destId="{694EA226-1696-4607-9212-AB203D21FFB9}" srcOrd="1" destOrd="0" presId="urn:microsoft.com/office/officeart/2008/layout/LinedList"/>
    <dgm:cxn modelId="{FF8048F1-C5E6-4A2B-ADB5-BEE21FBAEA59}" type="presParOf" srcId="{694EA226-1696-4607-9212-AB203D21FFB9}" destId="{BF28A632-FEB4-4A35-B715-9AB60967B8A3}" srcOrd="0" destOrd="0" presId="urn:microsoft.com/office/officeart/2008/layout/LinedList"/>
    <dgm:cxn modelId="{A3A789F3-CD4D-42E8-92A9-8F8D791031FF}" type="presParOf" srcId="{694EA226-1696-4607-9212-AB203D21FFB9}" destId="{FC5DDDB5-B394-4221-BCAC-CC5C172477EF}" srcOrd="1" destOrd="0" presId="urn:microsoft.com/office/officeart/2008/layout/LinedList"/>
    <dgm:cxn modelId="{8868BB46-37B8-4F78-9961-1A3BB15DB764}" type="presParOf" srcId="{EB7E4DEE-F082-40F0-9EF8-467E48F0559A}" destId="{F8B0ABD2-33F7-495E-BB77-9A57A0DB6DC7}" srcOrd="2" destOrd="0" presId="urn:microsoft.com/office/officeart/2008/layout/LinedList"/>
    <dgm:cxn modelId="{3CC1BEF0-5C68-4A2B-8564-36171929239E}" type="presParOf" srcId="{EB7E4DEE-F082-40F0-9EF8-467E48F0559A}" destId="{4FF843DC-7B33-42A1-9304-A78CBC43A22C}" srcOrd="3" destOrd="0" presId="urn:microsoft.com/office/officeart/2008/layout/LinedList"/>
    <dgm:cxn modelId="{4089DE23-6BC4-4DAB-A55A-7E066646579B}" type="presParOf" srcId="{4FF843DC-7B33-42A1-9304-A78CBC43A22C}" destId="{7A353843-3417-4439-BF16-2A152625D8E3}" srcOrd="0" destOrd="0" presId="urn:microsoft.com/office/officeart/2008/layout/LinedList"/>
    <dgm:cxn modelId="{B5DDBE5B-2EBB-4DE7-A1E2-A64FA92B8E8B}" type="presParOf" srcId="{4FF843DC-7B33-42A1-9304-A78CBC43A22C}" destId="{07F3E4FE-D1F2-4A0D-9D9A-234213207A80}" srcOrd="1" destOrd="0" presId="urn:microsoft.com/office/officeart/2008/layout/LinedList"/>
    <dgm:cxn modelId="{30280BBB-68E0-4100-A69B-DDA06914E9C3}" type="presParOf" srcId="{EB7E4DEE-F082-40F0-9EF8-467E48F0559A}" destId="{E0813BDE-B461-408A-9685-7AC97057B170}" srcOrd="4" destOrd="0" presId="urn:microsoft.com/office/officeart/2008/layout/LinedList"/>
    <dgm:cxn modelId="{6BA2D6C7-B6D5-4273-B11E-FB9318C0E3CB}" type="presParOf" srcId="{EB7E4DEE-F082-40F0-9EF8-467E48F0559A}" destId="{78AF01DD-36AC-48FB-8281-8348507E6B67}" srcOrd="5" destOrd="0" presId="urn:microsoft.com/office/officeart/2008/layout/LinedList"/>
    <dgm:cxn modelId="{359AFAA1-DF07-4E41-BF7C-3E92AF9D436B}" type="presParOf" srcId="{78AF01DD-36AC-48FB-8281-8348507E6B67}" destId="{6A051A94-23BC-483B-BCFE-2A1214393443}" srcOrd="0" destOrd="0" presId="urn:microsoft.com/office/officeart/2008/layout/LinedList"/>
    <dgm:cxn modelId="{656849A0-1FB8-45F2-BC37-541E7EABD3E7}" type="presParOf" srcId="{78AF01DD-36AC-48FB-8281-8348507E6B67}" destId="{9DE15114-41A2-4B7E-859D-E555CBD74C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9087B9-D2CB-4AD0-AA8E-CBF9E4D66A06}"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FAEA9CDF-1B16-4E31-AE6D-BF4037F4CB93}">
      <dgm:prSet phldrT="[Text]"/>
      <dgm:spPr/>
      <dgm:t>
        <a:bodyPr/>
        <a:lstStyle/>
        <a:p>
          <a:r>
            <a:rPr lang="en-US" dirty="0"/>
            <a:t>Outreach</a:t>
          </a:r>
        </a:p>
      </dgm:t>
    </dgm:pt>
    <dgm:pt modelId="{2B8CEB1E-E66A-4F8C-BA92-2F86BA0CBD56}" type="parTrans" cxnId="{B0578141-3A98-4931-A3F9-43FDC4026A6B}">
      <dgm:prSet/>
      <dgm:spPr/>
      <dgm:t>
        <a:bodyPr/>
        <a:lstStyle/>
        <a:p>
          <a:endParaRPr lang="en-US"/>
        </a:p>
      </dgm:t>
    </dgm:pt>
    <dgm:pt modelId="{44D95CC6-1286-4034-9FFB-A361872A973B}" type="sibTrans" cxnId="{B0578141-3A98-4931-A3F9-43FDC4026A6B}">
      <dgm:prSet/>
      <dgm:spPr/>
      <dgm:t>
        <a:bodyPr/>
        <a:lstStyle/>
        <a:p>
          <a:endParaRPr lang="en-US"/>
        </a:p>
      </dgm:t>
    </dgm:pt>
    <dgm:pt modelId="{E59D779A-4034-46C4-A0E5-BF602F23DCF7}">
      <dgm:prSet phldrT="[Text]"/>
      <dgm:spPr/>
      <dgm:t>
        <a:bodyPr/>
        <a:lstStyle/>
        <a:p>
          <a:r>
            <a:rPr lang="en-US" dirty="0"/>
            <a:t>Accessibility, Equity</a:t>
          </a:r>
        </a:p>
      </dgm:t>
    </dgm:pt>
    <dgm:pt modelId="{EE61E2AF-35CC-436E-B1F8-5F97628498F4}" type="parTrans" cxnId="{6C651E47-7DCC-4C3C-A364-2ED27D7B0AF8}">
      <dgm:prSet/>
      <dgm:spPr/>
      <dgm:t>
        <a:bodyPr/>
        <a:lstStyle/>
        <a:p>
          <a:endParaRPr lang="en-US"/>
        </a:p>
      </dgm:t>
    </dgm:pt>
    <dgm:pt modelId="{1C0329B1-7FF5-458D-AF3E-604E0D2754FA}" type="sibTrans" cxnId="{6C651E47-7DCC-4C3C-A364-2ED27D7B0AF8}">
      <dgm:prSet/>
      <dgm:spPr/>
      <dgm:t>
        <a:bodyPr/>
        <a:lstStyle/>
        <a:p>
          <a:endParaRPr lang="en-US"/>
        </a:p>
      </dgm:t>
    </dgm:pt>
    <dgm:pt modelId="{3FAC306F-EE63-4539-8945-9DE01DDF306B}">
      <dgm:prSet phldrT="[Text]"/>
      <dgm:spPr/>
      <dgm:t>
        <a:bodyPr/>
        <a:lstStyle/>
        <a:p>
          <a:r>
            <a:rPr lang="en-US" dirty="0"/>
            <a:t>Local Demographics</a:t>
          </a:r>
        </a:p>
      </dgm:t>
    </dgm:pt>
    <dgm:pt modelId="{47CE0F0F-D727-445E-B5CF-D0EFF3664ABF}" type="parTrans" cxnId="{4157F5D6-8E55-4D9D-8793-ACCDD9CB175C}">
      <dgm:prSet/>
      <dgm:spPr/>
      <dgm:t>
        <a:bodyPr/>
        <a:lstStyle/>
        <a:p>
          <a:endParaRPr lang="en-US"/>
        </a:p>
      </dgm:t>
    </dgm:pt>
    <dgm:pt modelId="{5F40D202-9FAE-414C-954A-C579395FB72C}" type="sibTrans" cxnId="{4157F5D6-8E55-4D9D-8793-ACCDD9CB175C}">
      <dgm:prSet/>
      <dgm:spPr/>
      <dgm:t>
        <a:bodyPr/>
        <a:lstStyle/>
        <a:p>
          <a:endParaRPr lang="en-US"/>
        </a:p>
      </dgm:t>
    </dgm:pt>
    <dgm:pt modelId="{9FDFBC2A-79B0-45AC-A893-BE1F8C16751C}">
      <dgm:prSet phldrT="[Text]"/>
      <dgm:spPr/>
      <dgm:t>
        <a:bodyPr/>
        <a:lstStyle/>
        <a:p>
          <a:r>
            <a:rPr lang="en-US" dirty="0"/>
            <a:t>Individual, Customized Efforts</a:t>
          </a:r>
        </a:p>
      </dgm:t>
    </dgm:pt>
    <dgm:pt modelId="{45FFB46E-A3C8-408F-AB4B-E7E9CA3941D1}" type="parTrans" cxnId="{BA563F4D-E3C3-4571-BF70-5A46A02AAAEF}">
      <dgm:prSet/>
      <dgm:spPr/>
    </dgm:pt>
    <dgm:pt modelId="{02BE63B6-DF39-4CF0-AB4B-ACDE3FAF1631}" type="sibTrans" cxnId="{BA563F4D-E3C3-4571-BF70-5A46A02AAAEF}">
      <dgm:prSet/>
      <dgm:spPr/>
    </dgm:pt>
    <dgm:pt modelId="{F1B685CD-39B6-4054-8EB3-008047364653}" type="pres">
      <dgm:prSet presAssocID="{D89087B9-D2CB-4AD0-AA8E-CBF9E4D66A06}" presName="composite" presStyleCnt="0">
        <dgm:presLayoutVars>
          <dgm:chMax val="1"/>
          <dgm:dir/>
          <dgm:resizeHandles val="exact"/>
        </dgm:presLayoutVars>
      </dgm:prSet>
      <dgm:spPr/>
    </dgm:pt>
    <dgm:pt modelId="{662FDDAC-1FDB-41C1-BC6B-3DC0F976683A}" type="pres">
      <dgm:prSet presAssocID="{FAEA9CDF-1B16-4E31-AE6D-BF4037F4CB93}" presName="roof" presStyleLbl="dkBgShp" presStyleIdx="0" presStyleCnt="2"/>
      <dgm:spPr/>
    </dgm:pt>
    <dgm:pt modelId="{CF3541FF-55E1-465A-875F-D7D3CBCCD827}" type="pres">
      <dgm:prSet presAssocID="{FAEA9CDF-1B16-4E31-AE6D-BF4037F4CB93}" presName="pillars" presStyleCnt="0"/>
      <dgm:spPr/>
    </dgm:pt>
    <dgm:pt modelId="{75B0E71D-C01E-49B3-ABE1-9D740CEB5EE4}" type="pres">
      <dgm:prSet presAssocID="{FAEA9CDF-1B16-4E31-AE6D-BF4037F4CB93}" presName="pillar1" presStyleLbl="node1" presStyleIdx="0" presStyleCnt="3">
        <dgm:presLayoutVars>
          <dgm:bulletEnabled val="1"/>
        </dgm:presLayoutVars>
      </dgm:prSet>
      <dgm:spPr/>
    </dgm:pt>
    <dgm:pt modelId="{77369AEB-FEF4-42F3-8147-42972F9651C6}" type="pres">
      <dgm:prSet presAssocID="{3FAC306F-EE63-4539-8945-9DE01DDF306B}" presName="pillarX" presStyleLbl="node1" presStyleIdx="1" presStyleCnt="3">
        <dgm:presLayoutVars>
          <dgm:bulletEnabled val="1"/>
        </dgm:presLayoutVars>
      </dgm:prSet>
      <dgm:spPr/>
    </dgm:pt>
    <dgm:pt modelId="{A16885B4-8E38-4F80-AF9C-4BAEF86FFEAF}" type="pres">
      <dgm:prSet presAssocID="{9FDFBC2A-79B0-45AC-A893-BE1F8C16751C}" presName="pillarX" presStyleLbl="node1" presStyleIdx="2" presStyleCnt="3">
        <dgm:presLayoutVars>
          <dgm:bulletEnabled val="1"/>
        </dgm:presLayoutVars>
      </dgm:prSet>
      <dgm:spPr/>
    </dgm:pt>
    <dgm:pt modelId="{06F16CD7-C79A-4027-9839-B9E78BA65024}" type="pres">
      <dgm:prSet presAssocID="{FAEA9CDF-1B16-4E31-AE6D-BF4037F4CB93}" presName="base" presStyleLbl="dkBgShp" presStyleIdx="1" presStyleCnt="2"/>
      <dgm:spPr/>
    </dgm:pt>
  </dgm:ptLst>
  <dgm:cxnLst>
    <dgm:cxn modelId="{D0315513-2B2F-4311-9467-CFE4627ACDA5}" type="presOf" srcId="{9FDFBC2A-79B0-45AC-A893-BE1F8C16751C}" destId="{A16885B4-8E38-4F80-AF9C-4BAEF86FFEAF}" srcOrd="0" destOrd="0" presId="urn:microsoft.com/office/officeart/2005/8/layout/hList3"/>
    <dgm:cxn modelId="{B0578141-3A98-4931-A3F9-43FDC4026A6B}" srcId="{D89087B9-D2CB-4AD0-AA8E-CBF9E4D66A06}" destId="{FAEA9CDF-1B16-4E31-AE6D-BF4037F4CB93}" srcOrd="0" destOrd="0" parTransId="{2B8CEB1E-E66A-4F8C-BA92-2F86BA0CBD56}" sibTransId="{44D95CC6-1286-4034-9FFB-A361872A973B}"/>
    <dgm:cxn modelId="{6C651E47-7DCC-4C3C-A364-2ED27D7B0AF8}" srcId="{FAEA9CDF-1B16-4E31-AE6D-BF4037F4CB93}" destId="{E59D779A-4034-46C4-A0E5-BF602F23DCF7}" srcOrd="0" destOrd="0" parTransId="{EE61E2AF-35CC-436E-B1F8-5F97628498F4}" sibTransId="{1C0329B1-7FF5-458D-AF3E-604E0D2754FA}"/>
    <dgm:cxn modelId="{BA563F4D-E3C3-4571-BF70-5A46A02AAAEF}" srcId="{FAEA9CDF-1B16-4E31-AE6D-BF4037F4CB93}" destId="{9FDFBC2A-79B0-45AC-A893-BE1F8C16751C}" srcOrd="2" destOrd="0" parTransId="{45FFB46E-A3C8-408F-AB4B-E7E9CA3941D1}" sibTransId="{02BE63B6-DF39-4CF0-AB4B-ACDE3FAF1631}"/>
    <dgm:cxn modelId="{48E856AB-70C2-4CD8-A1E1-9F433D92131D}" type="presOf" srcId="{FAEA9CDF-1B16-4E31-AE6D-BF4037F4CB93}" destId="{662FDDAC-1FDB-41C1-BC6B-3DC0F976683A}" srcOrd="0" destOrd="0" presId="urn:microsoft.com/office/officeart/2005/8/layout/hList3"/>
    <dgm:cxn modelId="{01FF45CD-878C-40D6-9185-974669846488}" type="presOf" srcId="{D89087B9-D2CB-4AD0-AA8E-CBF9E4D66A06}" destId="{F1B685CD-39B6-4054-8EB3-008047364653}" srcOrd="0" destOrd="0" presId="urn:microsoft.com/office/officeart/2005/8/layout/hList3"/>
    <dgm:cxn modelId="{C31447CF-C3FB-45CE-9A9C-0BD078805E87}" type="presOf" srcId="{E59D779A-4034-46C4-A0E5-BF602F23DCF7}" destId="{75B0E71D-C01E-49B3-ABE1-9D740CEB5EE4}" srcOrd="0" destOrd="0" presId="urn:microsoft.com/office/officeart/2005/8/layout/hList3"/>
    <dgm:cxn modelId="{4157F5D6-8E55-4D9D-8793-ACCDD9CB175C}" srcId="{FAEA9CDF-1B16-4E31-AE6D-BF4037F4CB93}" destId="{3FAC306F-EE63-4539-8945-9DE01DDF306B}" srcOrd="1" destOrd="0" parTransId="{47CE0F0F-D727-445E-B5CF-D0EFF3664ABF}" sibTransId="{5F40D202-9FAE-414C-954A-C579395FB72C}"/>
    <dgm:cxn modelId="{D909C5F3-5D48-4885-9EDD-F78DEFA66FF0}" type="presOf" srcId="{3FAC306F-EE63-4539-8945-9DE01DDF306B}" destId="{77369AEB-FEF4-42F3-8147-42972F9651C6}" srcOrd="0" destOrd="0" presId="urn:microsoft.com/office/officeart/2005/8/layout/hList3"/>
    <dgm:cxn modelId="{2DE2F95F-4C54-4994-B59D-07824281F96D}" type="presParOf" srcId="{F1B685CD-39B6-4054-8EB3-008047364653}" destId="{662FDDAC-1FDB-41C1-BC6B-3DC0F976683A}" srcOrd="0" destOrd="0" presId="urn:microsoft.com/office/officeart/2005/8/layout/hList3"/>
    <dgm:cxn modelId="{85C7AC3D-9833-402A-A693-9A3FAC59D4F4}" type="presParOf" srcId="{F1B685CD-39B6-4054-8EB3-008047364653}" destId="{CF3541FF-55E1-465A-875F-D7D3CBCCD827}" srcOrd="1" destOrd="0" presId="urn:microsoft.com/office/officeart/2005/8/layout/hList3"/>
    <dgm:cxn modelId="{FEDCE252-41E2-483A-8F18-14C1FF5CB2A4}" type="presParOf" srcId="{CF3541FF-55E1-465A-875F-D7D3CBCCD827}" destId="{75B0E71D-C01E-49B3-ABE1-9D740CEB5EE4}" srcOrd="0" destOrd="0" presId="urn:microsoft.com/office/officeart/2005/8/layout/hList3"/>
    <dgm:cxn modelId="{BD0AE509-783B-4D2C-9E8E-292B744DB49D}" type="presParOf" srcId="{CF3541FF-55E1-465A-875F-D7D3CBCCD827}" destId="{77369AEB-FEF4-42F3-8147-42972F9651C6}" srcOrd="1" destOrd="0" presId="urn:microsoft.com/office/officeart/2005/8/layout/hList3"/>
    <dgm:cxn modelId="{EDA4535C-E91F-4D6E-9E7B-FFC234149CE3}" type="presParOf" srcId="{CF3541FF-55E1-465A-875F-D7D3CBCCD827}" destId="{A16885B4-8E38-4F80-AF9C-4BAEF86FFEAF}" srcOrd="2" destOrd="0" presId="urn:microsoft.com/office/officeart/2005/8/layout/hList3"/>
    <dgm:cxn modelId="{87416995-3E42-475B-B6DA-742854F2CC50}" type="presParOf" srcId="{F1B685CD-39B6-4054-8EB3-008047364653}" destId="{06F16CD7-C79A-4027-9839-B9E78BA6502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7747F9-ACC2-421C-83DA-D9E588B7B8BB}"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47E84829-C90B-4123-ACB8-8BA2FD00C927}">
      <dgm:prSet phldrT="[Text]"/>
      <dgm:spPr/>
      <dgm:t>
        <a:bodyPr/>
        <a:lstStyle/>
        <a:p>
          <a:pPr>
            <a:buFont typeface="Wingdings" panose="05000000000000000000" pitchFamily="2" charset="2"/>
            <a:buChar char=""/>
          </a:pPr>
          <a:r>
            <a:rPr lang="en-US" dirty="0"/>
            <a:t>Outreach</a:t>
          </a:r>
        </a:p>
      </dgm:t>
    </dgm:pt>
    <dgm:pt modelId="{E0D62B72-D218-4DBF-A1D1-C4A00FE69AF9}" type="parTrans" cxnId="{2481589C-4B0E-4B2C-8EC5-746594C97F2A}">
      <dgm:prSet/>
      <dgm:spPr/>
      <dgm:t>
        <a:bodyPr/>
        <a:lstStyle/>
        <a:p>
          <a:endParaRPr lang="en-US"/>
        </a:p>
      </dgm:t>
    </dgm:pt>
    <dgm:pt modelId="{A15A2644-4AAB-4201-8374-46C6AEC28720}" type="sibTrans" cxnId="{2481589C-4B0E-4B2C-8EC5-746594C97F2A}">
      <dgm:prSet/>
      <dgm:spPr/>
      <dgm:t>
        <a:bodyPr/>
        <a:lstStyle/>
        <a:p>
          <a:endParaRPr lang="en-US"/>
        </a:p>
      </dgm:t>
    </dgm:pt>
    <dgm:pt modelId="{4E3456FE-F487-413B-AD4D-5619BAD09296}">
      <dgm:prSet custT="1"/>
      <dgm:spPr/>
      <dgm:t>
        <a:bodyPr/>
        <a:lstStyle/>
        <a:p>
          <a:pPr>
            <a:buFont typeface="Wingdings" panose="05000000000000000000" pitchFamily="2" charset="2"/>
            <a:buChar char=""/>
          </a:pPr>
          <a:r>
            <a:rPr lang="en-US" sz="2500" dirty="0"/>
            <a:t>Easily accessible directions for accessing platform </a:t>
          </a:r>
          <a:r>
            <a:rPr lang="en-US" sz="1800" dirty="0"/>
            <a:t>(i.e. WebEx, Skype, Zoom, etc.)</a:t>
          </a:r>
        </a:p>
      </dgm:t>
    </dgm:pt>
    <dgm:pt modelId="{00EF077B-01B3-46B5-ABDE-3F3E7500C211}" type="parTrans" cxnId="{A2669278-CFF4-4C02-9B43-E61E53814732}">
      <dgm:prSet/>
      <dgm:spPr/>
      <dgm:t>
        <a:bodyPr/>
        <a:lstStyle/>
        <a:p>
          <a:endParaRPr lang="en-US"/>
        </a:p>
      </dgm:t>
    </dgm:pt>
    <dgm:pt modelId="{B2A5733E-C9A8-40A8-832A-307E5CB5DA3C}" type="sibTrans" cxnId="{A2669278-CFF4-4C02-9B43-E61E53814732}">
      <dgm:prSet/>
      <dgm:spPr/>
      <dgm:t>
        <a:bodyPr/>
        <a:lstStyle/>
        <a:p>
          <a:endParaRPr lang="en-US"/>
        </a:p>
      </dgm:t>
    </dgm:pt>
    <dgm:pt modelId="{E900FB6A-912D-4490-BA67-A24079E8EFEB}">
      <dgm:prSet/>
      <dgm:spPr/>
      <dgm:t>
        <a:bodyPr/>
        <a:lstStyle/>
        <a:p>
          <a:pPr>
            <a:buFont typeface="Wingdings" panose="05000000000000000000" pitchFamily="2" charset="2"/>
            <a:buChar char=""/>
          </a:pPr>
          <a:r>
            <a:rPr lang="en-US" sz="2500" dirty="0"/>
            <a:t>Create or review list of communities and groups interested or impacted </a:t>
          </a:r>
        </a:p>
      </dgm:t>
    </dgm:pt>
    <dgm:pt modelId="{EFC0D8AF-09E4-49E4-BBBB-35361FAF3E29}" type="parTrans" cxnId="{9F5523E9-028F-4DD6-A557-A6514B2039B0}">
      <dgm:prSet/>
      <dgm:spPr/>
      <dgm:t>
        <a:bodyPr/>
        <a:lstStyle/>
        <a:p>
          <a:endParaRPr lang="en-US"/>
        </a:p>
      </dgm:t>
    </dgm:pt>
    <dgm:pt modelId="{40DBFE70-4195-4848-9E8C-653342E8405D}" type="sibTrans" cxnId="{9F5523E9-028F-4DD6-A557-A6514B2039B0}">
      <dgm:prSet/>
      <dgm:spPr/>
      <dgm:t>
        <a:bodyPr/>
        <a:lstStyle/>
        <a:p>
          <a:endParaRPr lang="en-US"/>
        </a:p>
      </dgm:t>
    </dgm:pt>
    <dgm:pt modelId="{9CA0EC72-87A2-4B72-9D9C-E937D99B9715}">
      <dgm:prSet/>
      <dgm:spPr/>
      <dgm:t>
        <a:bodyPr/>
        <a:lstStyle/>
        <a:p>
          <a:pPr>
            <a:buFont typeface="Wingdings" panose="05000000000000000000" pitchFamily="2" charset="2"/>
            <a:buChar char=""/>
          </a:pPr>
          <a:r>
            <a:rPr lang="en-US" sz="2500" dirty="0"/>
            <a:t>Check demographics for ethnic diversity as a tool for going ‘beyond the </a:t>
          </a:r>
          <a:r>
            <a:rPr lang="en-US" sz="2500" dirty="0" err="1"/>
            <a:t>usuals</a:t>
          </a:r>
          <a:r>
            <a:rPr lang="en-US" sz="2500" dirty="0"/>
            <a:t>’</a:t>
          </a:r>
        </a:p>
      </dgm:t>
    </dgm:pt>
    <dgm:pt modelId="{1B39E320-9849-4D90-A95F-A3CBD3CF2CAF}" type="parTrans" cxnId="{BDFFB1CE-CBBA-4EC6-A906-63A705E90114}">
      <dgm:prSet/>
      <dgm:spPr/>
      <dgm:t>
        <a:bodyPr/>
        <a:lstStyle/>
        <a:p>
          <a:endParaRPr lang="en-US"/>
        </a:p>
      </dgm:t>
    </dgm:pt>
    <dgm:pt modelId="{51004095-D755-4BA2-8170-633620C2F6A2}" type="sibTrans" cxnId="{BDFFB1CE-CBBA-4EC6-A906-63A705E90114}">
      <dgm:prSet/>
      <dgm:spPr/>
      <dgm:t>
        <a:bodyPr/>
        <a:lstStyle/>
        <a:p>
          <a:endParaRPr lang="en-US"/>
        </a:p>
      </dgm:t>
    </dgm:pt>
    <dgm:pt modelId="{6CEF87C9-56AE-46C9-A593-865663939D53}">
      <dgm:prSet/>
      <dgm:spPr/>
      <dgm:t>
        <a:bodyPr/>
        <a:lstStyle/>
        <a:p>
          <a:pPr>
            <a:buFont typeface="Wingdings" panose="05000000000000000000" pitchFamily="2" charset="2"/>
            <a:buChar char=""/>
          </a:pPr>
          <a:r>
            <a:rPr lang="en-US" sz="2500" dirty="0"/>
            <a:t>Consider targeted individual emails local groups</a:t>
          </a:r>
        </a:p>
      </dgm:t>
    </dgm:pt>
    <dgm:pt modelId="{FBB3B3D3-CE62-43BA-8072-EFAE3C7D59E4}" type="parTrans" cxnId="{6117ACA5-A54B-4C71-A41E-C22D24FA73F7}">
      <dgm:prSet/>
      <dgm:spPr/>
      <dgm:t>
        <a:bodyPr/>
        <a:lstStyle/>
        <a:p>
          <a:endParaRPr lang="en-US"/>
        </a:p>
      </dgm:t>
    </dgm:pt>
    <dgm:pt modelId="{E16BA517-B2F9-4FAD-A869-667A8751A499}" type="sibTrans" cxnId="{6117ACA5-A54B-4C71-A41E-C22D24FA73F7}">
      <dgm:prSet/>
      <dgm:spPr/>
      <dgm:t>
        <a:bodyPr/>
        <a:lstStyle/>
        <a:p>
          <a:endParaRPr lang="en-US"/>
        </a:p>
      </dgm:t>
    </dgm:pt>
    <dgm:pt modelId="{FF6A7415-6F86-46FE-8F6A-A50F09867665}">
      <dgm:prSet/>
      <dgm:spPr/>
      <dgm:t>
        <a:bodyPr/>
        <a:lstStyle/>
        <a:p>
          <a:pPr>
            <a:buFont typeface="Wingdings" panose="05000000000000000000" pitchFamily="2" charset="2"/>
            <a:buChar char=""/>
          </a:pPr>
          <a:r>
            <a:rPr lang="en-US" sz="2500" dirty="0"/>
            <a:t>Consider phone calls to key leaders to ensure they are informed</a:t>
          </a:r>
        </a:p>
      </dgm:t>
    </dgm:pt>
    <dgm:pt modelId="{FEE782E9-71BE-47FE-8B0D-A75C2FE456CE}" type="parTrans" cxnId="{BE0ED06F-6966-4E17-8026-8A0F8EB9B1B3}">
      <dgm:prSet/>
      <dgm:spPr/>
      <dgm:t>
        <a:bodyPr/>
        <a:lstStyle/>
        <a:p>
          <a:endParaRPr lang="en-US"/>
        </a:p>
      </dgm:t>
    </dgm:pt>
    <dgm:pt modelId="{1B872952-1038-4D2E-AFFA-4CE50DBCB0FF}" type="sibTrans" cxnId="{BE0ED06F-6966-4E17-8026-8A0F8EB9B1B3}">
      <dgm:prSet/>
      <dgm:spPr/>
      <dgm:t>
        <a:bodyPr/>
        <a:lstStyle/>
        <a:p>
          <a:endParaRPr lang="en-US"/>
        </a:p>
      </dgm:t>
    </dgm:pt>
    <dgm:pt modelId="{7F399F07-1367-4138-A488-4CD7B6F7F466}">
      <dgm:prSet/>
      <dgm:spPr/>
      <dgm:t>
        <a:bodyPr/>
        <a:lstStyle/>
        <a:p>
          <a:pPr>
            <a:buFont typeface="Wingdings" panose="05000000000000000000" pitchFamily="2" charset="2"/>
            <a:buChar char=""/>
          </a:pPr>
          <a:r>
            <a:rPr lang="en-US" sz="2500" dirty="0"/>
            <a:t>Ask targeted leaders to help spread the word about your meeting</a:t>
          </a:r>
        </a:p>
      </dgm:t>
    </dgm:pt>
    <dgm:pt modelId="{DF0FFB88-34D6-491E-9648-544F4756A85A}" type="parTrans" cxnId="{4CFF9305-C67C-435D-AB1A-AF17CC5B9A0B}">
      <dgm:prSet/>
      <dgm:spPr/>
      <dgm:t>
        <a:bodyPr/>
        <a:lstStyle/>
        <a:p>
          <a:endParaRPr lang="en-US"/>
        </a:p>
      </dgm:t>
    </dgm:pt>
    <dgm:pt modelId="{23D572A9-6A14-4457-B579-A7792024452E}" type="sibTrans" cxnId="{4CFF9305-C67C-435D-AB1A-AF17CC5B9A0B}">
      <dgm:prSet/>
      <dgm:spPr/>
      <dgm:t>
        <a:bodyPr/>
        <a:lstStyle/>
        <a:p>
          <a:endParaRPr lang="en-US"/>
        </a:p>
      </dgm:t>
    </dgm:pt>
    <dgm:pt modelId="{56D4AD50-BDA7-4999-8CC0-21D028B70C98}">
      <dgm:prSet/>
      <dgm:spPr/>
      <dgm:t>
        <a:bodyPr/>
        <a:lstStyle/>
        <a:p>
          <a:pPr>
            <a:buFont typeface="Wingdings" panose="05000000000000000000" pitchFamily="2" charset="2"/>
            <a:buChar char=""/>
          </a:pPr>
          <a:r>
            <a:rPr lang="en-US" sz="2500" dirty="0"/>
            <a:t>Consider ‘tagging’ social media handles of key groups as part of social efforts</a:t>
          </a:r>
        </a:p>
      </dgm:t>
    </dgm:pt>
    <dgm:pt modelId="{0C879544-3253-4B47-83C0-28072E9C42D3}" type="parTrans" cxnId="{33E5F227-2667-46C8-843D-9288781C2D3B}">
      <dgm:prSet/>
      <dgm:spPr/>
      <dgm:t>
        <a:bodyPr/>
        <a:lstStyle/>
        <a:p>
          <a:endParaRPr lang="en-US"/>
        </a:p>
      </dgm:t>
    </dgm:pt>
    <dgm:pt modelId="{DE408EA8-16FB-46D0-828B-59C73A6840C7}" type="sibTrans" cxnId="{33E5F227-2667-46C8-843D-9288781C2D3B}">
      <dgm:prSet/>
      <dgm:spPr/>
      <dgm:t>
        <a:bodyPr/>
        <a:lstStyle/>
        <a:p>
          <a:endParaRPr lang="en-US"/>
        </a:p>
      </dgm:t>
    </dgm:pt>
    <dgm:pt modelId="{0A1A9643-4968-442B-A317-3CAC536B146E}">
      <dgm:prSet phldrT="[Text]"/>
      <dgm:spPr/>
      <dgm:t>
        <a:bodyPr/>
        <a:lstStyle/>
        <a:p>
          <a:pPr>
            <a:buFont typeface="Wingdings" panose="05000000000000000000" pitchFamily="2" charset="2"/>
            <a:buChar char=""/>
          </a:pPr>
          <a:r>
            <a:rPr lang="en-US" sz="2500" dirty="0"/>
            <a:t>Ensure up to date information on website</a:t>
          </a:r>
        </a:p>
      </dgm:t>
    </dgm:pt>
    <dgm:pt modelId="{37D714A0-2803-4DA0-93F0-984367394D8F}" type="parTrans" cxnId="{5D843CD9-514A-48C4-89F0-C45D02B92EC5}">
      <dgm:prSet/>
      <dgm:spPr/>
      <dgm:t>
        <a:bodyPr/>
        <a:lstStyle/>
        <a:p>
          <a:endParaRPr lang="en-US"/>
        </a:p>
      </dgm:t>
    </dgm:pt>
    <dgm:pt modelId="{56157799-5256-4FE9-88C0-51F0A8D74450}" type="sibTrans" cxnId="{5D843CD9-514A-48C4-89F0-C45D02B92EC5}">
      <dgm:prSet/>
      <dgm:spPr/>
      <dgm:t>
        <a:bodyPr/>
        <a:lstStyle/>
        <a:p>
          <a:endParaRPr lang="en-US"/>
        </a:p>
      </dgm:t>
    </dgm:pt>
    <dgm:pt modelId="{4D319B46-A9E5-4F21-BE7D-52DA56700ECB}">
      <dgm:prSet/>
      <dgm:spPr/>
      <dgm:t>
        <a:bodyPr/>
        <a:lstStyle/>
        <a:p>
          <a:pPr>
            <a:buFont typeface="Wingdings" panose="05000000000000000000" pitchFamily="2" charset="2"/>
            <a:buChar char=""/>
          </a:pPr>
          <a:r>
            <a:rPr lang="en-US" sz="2500" dirty="0"/>
            <a:t>Language access (translation, interpretation) </a:t>
          </a:r>
        </a:p>
      </dgm:t>
    </dgm:pt>
    <dgm:pt modelId="{E0F47AA7-A2D7-4976-9986-B8BDCCD278FE}" type="parTrans" cxnId="{DCD457B1-E9F4-4C41-882C-28ED64AF6779}">
      <dgm:prSet/>
      <dgm:spPr/>
      <dgm:t>
        <a:bodyPr/>
        <a:lstStyle/>
        <a:p>
          <a:endParaRPr lang="en-US"/>
        </a:p>
      </dgm:t>
    </dgm:pt>
    <dgm:pt modelId="{17D0C605-6972-49C9-8109-51DA2C1D36BC}" type="sibTrans" cxnId="{DCD457B1-E9F4-4C41-882C-28ED64AF6779}">
      <dgm:prSet/>
      <dgm:spPr/>
      <dgm:t>
        <a:bodyPr/>
        <a:lstStyle/>
        <a:p>
          <a:endParaRPr lang="en-US"/>
        </a:p>
      </dgm:t>
    </dgm:pt>
    <dgm:pt modelId="{AE387558-579A-4595-98F6-A124CACB5892}" type="pres">
      <dgm:prSet presAssocID="{FF7747F9-ACC2-421C-83DA-D9E588B7B8BB}" presName="linear" presStyleCnt="0">
        <dgm:presLayoutVars>
          <dgm:animLvl val="lvl"/>
          <dgm:resizeHandles val="exact"/>
        </dgm:presLayoutVars>
      </dgm:prSet>
      <dgm:spPr/>
    </dgm:pt>
    <dgm:pt modelId="{23AC042F-3BBA-4897-8C6D-06091AF390D0}" type="pres">
      <dgm:prSet presAssocID="{47E84829-C90B-4123-ACB8-8BA2FD00C927}" presName="parentText" presStyleLbl="node1" presStyleIdx="0" presStyleCnt="1" custScaleY="76532" custLinFactNeighborY="-8383">
        <dgm:presLayoutVars>
          <dgm:chMax val="0"/>
          <dgm:bulletEnabled val="1"/>
        </dgm:presLayoutVars>
      </dgm:prSet>
      <dgm:spPr/>
    </dgm:pt>
    <dgm:pt modelId="{0F42C65E-AD35-4ED0-A947-295518A6E741}" type="pres">
      <dgm:prSet presAssocID="{47E84829-C90B-4123-ACB8-8BA2FD00C927}" presName="childText" presStyleLbl="revTx" presStyleIdx="0" presStyleCnt="1">
        <dgm:presLayoutVars>
          <dgm:bulletEnabled val="1"/>
        </dgm:presLayoutVars>
      </dgm:prSet>
      <dgm:spPr/>
    </dgm:pt>
  </dgm:ptLst>
  <dgm:cxnLst>
    <dgm:cxn modelId="{4CFF9305-C67C-435D-AB1A-AF17CC5B9A0B}" srcId="{47E84829-C90B-4123-ACB8-8BA2FD00C927}" destId="{7F399F07-1367-4138-A488-4CD7B6F7F466}" srcOrd="7" destOrd="0" parTransId="{DF0FFB88-34D6-491E-9648-544F4756A85A}" sibTransId="{23D572A9-6A14-4457-B579-A7792024452E}"/>
    <dgm:cxn modelId="{33E5F227-2667-46C8-843D-9288781C2D3B}" srcId="{47E84829-C90B-4123-ACB8-8BA2FD00C927}" destId="{56D4AD50-BDA7-4999-8CC0-21D028B70C98}" srcOrd="8" destOrd="0" parTransId="{0C879544-3253-4B47-83C0-28072E9C42D3}" sibTransId="{DE408EA8-16FB-46D0-828B-59C73A6840C7}"/>
    <dgm:cxn modelId="{C4E95231-CCF6-4C7A-9C4D-4575FBE0A5DE}" type="presOf" srcId="{E900FB6A-912D-4490-BA67-A24079E8EFEB}" destId="{0F42C65E-AD35-4ED0-A947-295518A6E741}" srcOrd="0" destOrd="2" presId="urn:microsoft.com/office/officeart/2005/8/layout/vList2"/>
    <dgm:cxn modelId="{8D22A638-2F82-4517-8965-BDB1723254A2}" type="presOf" srcId="{FF7747F9-ACC2-421C-83DA-D9E588B7B8BB}" destId="{AE387558-579A-4595-98F6-A124CACB5892}" srcOrd="0" destOrd="0" presId="urn:microsoft.com/office/officeart/2005/8/layout/vList2"/>
    <dgm:cxn modelId="{5C58E543-3FD8-4EE8-97DF-68A292AAEC05}" type="presOf" srcId="{47E84829-C90B-4123-ACB8-8BA2FD00C927}" destId="{23AC042F-3BBA-4897-8C6D-06091AF390D0}" srcOrd="0" destOrd="0" presId="urn:microsoft.com/office/officeart/2005/8/layout/vList2"/>
    <dgm:cxn modelId="{B7CBBA6A-BB42-4D72-B8D7-CA115C2C0D9A}" type="presOf" srcId="{4E3456FE-F487-413B-AD4D-5619BAD09296}" destId="{0F42C65E-AD35-4ED0-A947-295518A6E741}" srcOrd="0" destOrd="1" presId="urn:microsoft.com/office/officeart/2005/8/layout/vList2"/>
    <dgm:cxn modelId="{BE0ED06F-6966-4E17-8026-8A0F8EB9B1B3}" srcId="{47E84829-C90B-4123-ACB8-8BA2FD00C927}" destId="{FF6A7415-6F86-46FE-8F6A-A50F09867665}" srcOrd="6" destOrd="0" parTransId="{FEE782E9-71BE-47FE-8B0D-A75C2FE456CE}" sibTransId="{1B872952-1038-4D2E-AFFA-4CE50DBCB0FF}"/>
    <dgm:cxn modelId="{A2669278-CFF4-4C02-9B43-E61E53814732}" srcId="{47E84829-C90B-4123-ACB8-8BA2FD00C927}" destId="{4E3456FE-F487-413B-AD4D-5619BAD09296}" srcOrd="1" destOrd="0" parTransId="{00EF077B-01B3-46B5-ABDE-3F3E7500C211}" sibTransId="{B2A5733E-C9A8-40A8-832A-307E5CB5DA3C}"/>
    <dgm:cxn modelId="{779E2A79-0BB7-482D-8E71-DE2D58D814E0}" type="presOf" srcId="{FF6A7415-6F86-46FE-8F6A-A50F09867665}" destId="{0F42C65E-AD35-4ED0-A947-295518A6E741}" srcOrd="0" destOrd="6" presId="urn:microsoft.com/office/officeart/2005/8/layout/vList2"/>
    <dgm:cxn modelId="{B57FB183-B68E-48E1-A845-0228BC2589C5}" type="presOf" srcId="{9CA0EC72-87A2-4B72-9D9C-E937D99B9715}" destId="{0F42C65E-AD35-4ED0-A947-295518A6E741}" srcOrd="0" destOrd="3" presId="urn:microsoft.com/office/officeart/2005/8/layout/vList2"/>
    <dgm:cxn modelId="{863EB592-B33E-4E1F-BABD-7868B7424F7D}" type="presOf" srcId="{56D4AD50-BDA7-4999-8CC0-21D028B70C98}" destId="{0F42C65E-AD35-4ED0-A947-295518A6E741}" srcOrd="0" destOrd="8" presId="urn:microsoft.com/office/officeart/2005/8/layout/vList2"/>
    <dgm:cxn modelId="{2481589C-4B0E-4B2C-8EC5-746594C97F2A}" srcId="{FF7747F9-ACC2-421C-83DA-D9E588B7B8BB}" destId="{47E84829-C90B-4123-ACB8-8BA2FD00C927}" srcOrd="0" destOrd="0" parTransId="{E0D62B72-D218-4DBF-A1D1-C4A00FE69AF9}" sibTransId="{A15A2644-4AAB-4201-8374-46C6AEC28720}"/>
    <dgm:cxn modelId="{CC9568A4-7270-482A-8BAA-471F9B9A8826}" type="presOf" srcId="{6CEF87C9-56AE-46C9-A593-865663939D53}" destId="{0F42C65E-AD35-4ED0-A947-295518A6E741}" srcOrd="0" destOrd="5" presId="urn:microsoft.com/office/officeart/2005/8/layout/vList2"/>
    <dgm:cxn modelId="{6117ACA5-A54B-4C71-A41E-C22D24FA73F7}" srcId="{47E84829-C90B-4123-ACB8-8BA2FD00C927}" destId="{6CEF87C9-56AE-46C9-A593-865663939D53}" srcOrd="5" destOrd="0" parTransId="{FBB3B3D3-CE62-43BA-8072-EFAE3C7D59E4}" sibTransId="{E16BA517-B2F9-4FAD-A869-667A8751A499}"/>
    <dgm:cxn modelId="{5A1125AC-F6F2-44F8-B089-3065FB1CDE21}" type="presOf" srcId="{7F399F07-1367-4138-A488-4CD7B6F7F466}" destId="{0F42C65E-AD35-4ED0-A947-295518A6E741}" srcOrd="0" destOrd="7" presId="urn:microsoft.com/office/officeart/2005/8/layout/vList2"/>
    <dgm:cxn modelId="{59DB95AE-8B66-4464-919B-CF44C1E73070}" type="presOf" srcId="{4D319B46-A9E5-4F21-BE7D-52DA56700ECB}" destId="{0F42C65E-AD35-4ED0-A947-295518A6E741}" srcOrd="0" destOrd="4" presId="urn:microsoft.com/office/officeart/2005/8/layout/vList2"/>
    <dgm:cxn modelId="{DCD457B1-E9F4-4C41-882C-28ED64AF6779}" srcId="{47E84829-C90B-4123-ACB8-8BA2FD00C927}" destId="{4D319B46-A9E5-4F21-BE7D-52DA56700ECB}" srcOrd="4" destOrd="0" parTransId="{E0F47AA7-A2D7-4976-9986-B8BDCCD278FE}" sibTransId="{17D0C605-6972-49C9-8109-51DA2C1D36BC}"/>
    <dgm:cxn modelId="{BDFFB1CE-CBBA-4EC6-A906-63A705E90114}" srcId="{47E84829-C90B-4123-ACB8-8BA2FD00C927}" destId="{9CA0EC72-87A2-4B72-9D9C-E937D99B9715}" srcOrd="3" destOrd="0" parTransId="{1B39E320-9849-4D90-A95F-A3CBD3CF2CAF}" sibTransId="{51004095-D755-4BA2-8170-633620C2F6A2}"/>
    <dgm:cxn modelId="{5D843CD9-514A-48C4-89F0-C45D02B92EC5}" srcId="{47E84829-C90B-4123-ACB8-8BA2FD00C927}" destId="{0A1A9643-4968-442B-A317-3CAC536B146E}" srcOrd="0" destOrd="0" parTransId="{37D714A0-2803-4DA0-93F0-984367394D8F}" sibTransId="{56157799-5256-4FE9-88C0-51F0A8D74450}"/>
    <dgm:cxn modelId="{9F5523E9-028F-4DD6-A557-A6514B2039B0}" srcId="{47E84829-C90B-4123-ACB8-8BA2FD00C927}" destId="{E900FB6A-912D-4490-BA67-A24079E8EFEB}" srcOrd="2" destOrd="0" parTransId="{EFC0D8AF-09E4-49E4-BBBB-35361FAF3E29}" sibTransId="{40DBFE70-4195-4848-9E8C-653342E8405D}"/>
    <dgm:cxn modelId="{D74E9AFD-767D-4648-A44D-C1815D0314C6}" type="presOf" srcId="{0A1A9643-4968-442B-A317-3CAC536B146E}" destId="{0F42C65E-AD35-4ED0-A947-295518A6E741}" srcOrd="0" destOrd="0" presId="urn:microsoft.com/office/officeart/2005/8/layout/vList2"/>
    <dgm:cxn modelId="{68FED647-8715-4B91-967A-110E89891596}" type="presParOf" srcId="{AE387558-579A-4595-98F6-A124CACB5892}" destId="{23AC042F-3BBA-4897-8C6D-06091AF390D0}" srcOrd="0" destOrd="0" presId="urn:microsoft.com/office/officeart/2005/8/layout/vList2"/>
    <dgm:cxn modelId="{8761E3A5-D502-426F-835E-6F71C7E750A2}" type="presParOf" srcId="{AE387558-579A-4595-98F6-A124CACB5892}" destId="{0F42C65E-AD35-4ED0-A947-295518A6E74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C213A-9D5A-4303-9584-433F9DB08C4C}"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n-US"/>
        </a:p>
      </dgm:t>
    </dgm:pt>
    <dgm:pt modelId="{548C6947-0AB1-4A36-A0C4-8A255F8FBDF4}">
      <dgm:prSet phldrT="[Text]"/>
      <dgm:spPr/>
      <dgm:t>
        <a:bodyPr/>
        <a:lstStyle/>
        <a:p>
          <a:r>
            <a:rPr lang="en-US" dirty="0"/>
            <a:t>Appropriate Presentations</a:t>
          </a:r>
        </a:p>
      </dgm:t>
    </dgm:pt>
    <dgm:pt modelId="{0C6A61BF-D5E6-4BB0-A95E-DCE160EB769E}" type="parTrans" cxnId="{DB0848CC-B52C-4DC3-ABFE-D3BF9A173C0E}">
      <dgm:prSet/>
      <dgm:spPr/>
      <dgm:t>
        <a:bodyPr/>
        <a:lstStyle/>
        <a:p>
          <a:endParaRPr lang="en-US"/>
        </a:p>
      </dgm:t>
    </dgm:pt>
    <dgm:pt modelId="{A471A3F2-886B-4615-9BD4-86A40318B80C}" type="sibTrans" cxnId="{DB0848CC-B52C-4DC3-ABFE-D3BF9A173C0E}">
      <dgm:prSet/>
      <dgm:spPr/>
      <dgm:t>
        <a:bodyPr/>
        <a:lstStyle/>
        <a:p>
          <a:endParaRPr lang="en-US"/>
        </a:p>
      </dgm:t>
    </dgm:pt>
    <dgm:pt modelId="{E80697C6-9D69-4C2C-A911-EED841A929BF}">
      <dgm:prSet phldrT="[Text]"/>
      <dgm:spPr/>
      <dgm:t>
        <a:bodyPr/>
        <a:lstStyle/>
        <a:p>
          <a:r>
            <a:rPr lang="en-US" dirty="0"/>
            <a:t>Clear, Concise, Attractive Visuals</a:t>
          </a:r>
        </a:p>
      </dgm:t>
    </dgm:pt>
    <dgm:pt modelId="{5F203D7C-3A5E-402C-95FF-3B423781B2DC}" type="parTrans" cxnId="{2F32C7C3-A295-4C2E-B539-E8ED98BFA849}">
      <dgm:prSet/>
      <dgm:spPr/>
      <dgm:t>
        <a:bodyPr/>
        <a:lstStyle/>
        <a:p>
          <a:endParaRPr lang="en-US"/>
        </a:p>
      </dgm:t>
    </dgm:pt>
    <dgm:pt modelId="{1ADC0AF1-7A6D-4402-BD9B-2DCBC289C6AC}" type="sibTrans" cxnId="{2F32C7C3-A295-4C2E-B539-E8ED98BFA849}">
      <dgm:prSet/>
      <dgm:spPr/>
      <dgm:t>
        <a:bodyPr/>
        <a:lstStyle/>
        <a:p>
          <a:endParaRPr lang="en-US"/>
        </a:p>
      </dgm:t>
    </dgm:pt>
    <dgm:pt modelId="{D8D9366F-7FF6-4C26-9EEB-D95CEA9D0176}">
      <dgm:prSet phldrT="[Text]"/>
      <dgm:spPr/>
      <dgm:t>
        <a:bodyPr/>
        <a:lstStyle/>
        <a:p>
          <a:r>
            <a:rPr lang="en-US" dirty="0"/>
            <a:t>Key Take-Aways </a:t>
          </a:r>
        </a:p>
        <a:p>
          <a:r>
            <a:rPr lang="en-US" dirty="0"/>
            <a:t>(Have Some)</a:t>
          </a:r>
        </a:p>
      </dgm:t>
    </dgm:pt>
    <dgm:pt modelId="{677AF7DB-E036-471A-8FB3-754BBA2B677D}" type="parTrans" cxnId="{89899F52-E27E-45BE-BBEB-AF67433F1069}">
      <dgm:prSet/>
      <dgm:spPr/>
      <dgm:t>
        <a:bodyPr/>
        <a:lstStyle/>
        <a:p>
          <a:endParaRPr lang="en-US"/>
        </a:p>
      </dgm:t>
    </dgm:pt>
    <dgm:pt modelId="{04A66738-B90C-47E0-94FE-EB560648C2DC}" type="sibTrans" cxnId="{89899F52-E27E-45BE-BBEB-AF67433F1069}">
      <dgm:prSet/>
      <dgm:spPr/>
      <dgm:t>
        <a:bodyPr/>
        <a:lstStyle/>
        <a:p>
          <a:endParaRPr lang="en-US"/>
        </a:p>
      </dgm:t>
    </dgm:pt>
    <dgm:pt modelId="{C1C75EB6-4CCA-4C9A-87F9-13CB6729E770}">
      <dgm:prSet phldrT="[Text]"/>
      <dgm:spPr/>
      <dgm:t>
        <a:bodyPr/>
        <a:lstStyle/>
        <a:p>
          <a:r>
            <a:rPr lang="en-US" dirty="0"/>
            <a:t>Other Considerations</a:t>
          </a:r>
        </a:p>
      </dgm:t>
    </dgm:pt>
    <dgm:pt modelId="{D05CBBAA-57AA-47D3-9D13-567CE47D0412}" type="parTrans" cxnId="{AFDAA2C7-8301-49A9-852B-51417BA0728C}">
      <dgm:prSet/>
      <dgm:spPr/>
      <dgm:t>
        <a:bodyPr/>
        <a:lstStyle/>
        <a:p>
          <a:endParaRPr lang="en-US"/>
        </a:p>
      </dgm:t>
    </dgm:pt>
    <dgm:pt modelId="{7A70EF6F-5DBE-45C8-A4CE-E839517476AD}" type="sibTrans" cxnId="{AFDAA2C7-8301-49A9-852B-51417BA0728C}">
      <dgm:prSet/>
      <dgm:spPr/>
      <dgm:t>
        <a:bodyPr/>
        <a:lstStyle/>
        <a:p>
          <a:endParaRPr lang="en-US"/>
        </a:p>
      </dgm:t>
    </dgm:pt>
    <dgm:pt modelId="{EB14FCF6-7F35-441B-9454-F62BDEA4AA72}" type="pres">
      <dgm:prSet presAssocID="{2D3C213A-9D5A-4303-9584-433F9DB08C4C}" presName="diagram" presStyleCnt="0">
        <dgm:presLayoutVars>
          <dgm:dir/>
          <dgm:resizeHandles val="exact"/>
        </dgm:presLayoutVars>
      </dgm:prSet>
      <dgm:spPr/>
    </dgm:pt>
    <dgm:pt modelId="{2B983F5B-F5D6-46CC-96FF-52C2665756D0}" type="pres">
      <dgm:prSet presAssocID="{548C6947-0AB1-4A36-A0C4-8A255F8FBDF4}" presName="node" presStyleLbl="node1" presStyleIdx="0" presStyleCnt="4">
        <dgm:presLayoutVars>
          <dgm:bulletEnabled val="1"/>
        </dgm:presLayoutVars>
      </dgm:prSet>
      <dgm:spPr/>
    </dgm:pt>
    <dgm:pt modelId="{267CE592-6D7F-4765-8188-662E8AB79380}" type="pres">
      <dgm:prSet presAssocID="{A471A3F2-886B-4615-9BD4-86A40318B80C}" presName="sibTrans" presStyleCnt="0"/>
      <dgm:spPr/>
    </dgm:pt>
    <dgm:pt modelId="{72391AB4-9244-4DCB-95BC-A7B0FC3C6757}" type="pres">
      <dgm:prSet presAssocID="{E80697C6-9D69-4C2C-A911-EED841A929BF}" presName="node" presStyleLbl="node1" presStyleIdx="1" presStyleCnt="4">
        <dgm:presLayoutVars>
          <dgm:bulletEnabled val="1"/>
        </dgm:presLayoutVars>
      </dgm:prSet>
      <dgm:spPr/>
    </dgm:pt>
    <dgm:pt modelId="{32F581C4-870F-4911-BE67-181EA09F7905}" type="pres">
      <dgm:prSet presAssocID="{1ADC0AF1-7A6D-4402-BD9B-2DCBC289C6AC}" presName="sibTrans" presStyleCnt="0"/>
      <dgm:spPr/>
    </dgm:pt>
    <dgm:pt modelId="{67FCAF55-3F0A-463C-8E65-BB8B66771AB7}" type="pres">
      <dgm:prSet presAssocID="{D8D9366F-7FF6-4C26-9EEB-D95CEA9D0176}" presName="node" presStyleLbl="node1" presStyleIdx="2" presStyleCnt="4">
        <dgm:presLayoutVars>
          <dgm:bulletEnabled val="1"/>
        </dgm:presLayoutVars>
      </dgm:prSet>
      <dgm:spPr/>
    </dgm:pt>
    <dgm:pt modelId="{C85D1960-E1A3-4724-82B4-2E84692990C8}" type="pres">
      <dgm:prSet presAssocID="{04A66738-B90C-47E0-94FE-EB560648C2DC}" presName="sibTrans" presStyleCnt="0"/>
      <dgm:spPr/>
    </dgm:pt>
    <dgm:pt modelId="{23C24D3F-DF83-4B4E-BCE8-8064F722F893}" type="pres">
      <dgm:prSet presAssocID="{C1C75EB6-4CCA-4C9A-87F9-13CB6729E770}" presName="node" presStyleLbl="node1" presStyleIdx="3" presStyleCnt="4">
        <dgm:presLayoutVars>
          <dgm:bulletEnabled val="1"/>
        </dgm:presLayoutVars>
      </dgm:prSet>
      <dgm:spPr/>
    </dgm:pt>
  </dgm:ptLst>
  <dgm:cxnLst>
    <dgm:cxn modelId="{CAF7F70F-9694-4879-918C-D63D39CF86F0}" type="presOf" srcId="{548C6947-0AB1-4A36-A0C4-8A255F8FBDF4}" destId="{2B983F5B-F5D6-46CC-96FF-52C2665756D0}" srcOrd="0" destOrd="0" presId="urn:microsoft.com/office/officeart/2005/8/layout/default"/>
    <dgm:cxn modelId="{A4EF0937-7ED2-480F-AE1F-1FBB98D219D1}" type="presOf" srcId="{C1C75EB6-4CCA-4C9A-87F9-13CB6729E770}" destId="{23C24D3F-DF83-4B4E-BCE8-8064F722F893}" srcOrd="0" destOrd="0" presId="urn:microsoft.com/office/officeart/2005/8/layout/default"/>
    <dgm:cxn modelId="{252D5968-F4C3-487A-84C0-D2C94C0D893D}" type="presOf" srcId="{2D3C213A-9D5A-4303-9584-433F9DB08C4C}" destId="{EB14FCF6-7F35-441B-9454-F62BDEA4AA72}" srcOrd="0" destOrd="0" presId="urn:microsoft.com/office/officeart/2005/8/layout/default"/>
    <dgm:cxn modelId="{485DC26E-15F6-4291-A274-2D57FF5D0D4F}" type="presOf" srcId="{D8D9366F-7FF6-4C26-9EEB-D95CEA9D0176}" destId="{67FCAF55-3F0A-463C-8E65-BB8B66771AB7}" srcOrd="0" destOrd="0" presId="urn:microsoft.com/office/officeart/2005/8/layout/default"/>
    <dgm:cxn modelId="{59DCE26E-6C5D-4D22-B9EC-E669988CA037}" type="presOf" srcId="{E80697C6-9D69-4C2C-A911-EED841A929BF}" destId="{72391AB4-9244-4DCB-95BC-A7B0FC3C6757}" srcOrd="0" destOrd="0" presId="urn:microsoft.com/office/officeart/2005/8/layout/default"/>
    <dgm:cxn modelId="{89899F52-E27E-45BE-BBEB-AF67433F1069}" srcId="{2D3C213A-9D5A-4303-9584-433F9DB08C4C}" destId="{D8D9366F-7FF6-4C26-9EEB-D95CEA9D0176}" srcOrd="2" destOrd="0" parTransId="{677AF7DB-E036-471A-8FB3-754BBA2B677D}" sibTransId="{04A66738-B90C-47E0-94FE-EB560648C2DC}"/>
    <dgm:cxn modelId="{2F32C7C3-A295-4C2E-B539-E8ED98BFA849}" srcId="{2D3C213A-9D5A-4303-9584-433F9DB08C4C}" destId="{E80697C6-9D69-4C2C-A911-EED841A929BF}" srcOrd="1" destOrd="0" parTransId="{5F203D7C-3A5E-402C-95FF-3B423781B2DC}" sibTransId="{1ADC0AF1-7A6D-4402-BD9B-2DCBC289C6AC}"/>
    <dgm:cxn modelId="{AFDAA2C7-8301-49A9-852B-51417BA0728C}" srcId="{2D3C213A-9D5A-4303-9584-433F9DB08C4C}" destId="{C1C75EB6-4CCA-4C9A-87F9-13CB6729E770}" srcOrd="3" destOrd="0" parTransId="{D05CBBAA-57AA-47D3-9D13-567CE47D0412}" sibTransId="{7A70EF6F-5DBE-45C8-A4CE-E839517476AD}"/>
    <dgm:cxn modelId="{DB0848CC-B52C-4DC3-ABFE-D3BF9A173C0E}" srcId="{2D3C213A-9D5A-4303-9584-433F9DB08C4C}" destId="{548C6947-0AB1-4A36-A0C4-8A255F8FBDF4}" srcOrd="0" destOrd="0" parTransId="{0C6A61BF-D5E6-4BB0-A95E-DCE160EB769E}" sibTransId="{A471A3F2-886B-4615-9BD4-86A40318B80C}"/>
    <dgm:cxn modelId="{9E4DC2A5-27DC-4024-ABDF-A1A5E2937558}" type="presParOf" srcId="{EB14FCF6-7F35-441B-9454-F62BDEA4AA72}" destId="{2B983F5B-F5D6-46CC-96FF-52C2665756D0}" srcOrd="0" destOrd="0" presId="urn:microsoft.com/office/officeart/2005/8/layout/default"/>
    <dgm:cxn modelId="{0557E1FB-28CE-4924-851D-D2D332322805}" type="presParOf" srcId="{EB14FCF6-7F35-441B-9454-F62BDEA4AA72}" destId="{267CE592-6D7F-4765-8188-662E8AB79380}" srcOrd="1" destOrd="0" presId="urn:microsoft.com/office/officeart/2005/8/layout/default"/>
    <dgm:cxn modelId="{2FB70C3F-A920-412F-BB12-5ACEA2CED824}" type="presParOf" srcId="{EB14FCF6-7F35-441B-9454-F62BDEA4AA72}" destId="{72391AB4-9244-4DCB-95BC-A7B0FC3C6757}" srcOrd="2" destOrd="0" presId="urn:microsoft.com/office/officeart/2005/8/layout/default"/>
    <dgm:cxn modelId="{07630BB8-FEF7-4805-8D90-65FA4213BA9F}" type="presParOf" srcId="{EB14FCF6-7F35-441B-9454-F62BDEA4AA72}" destId="{32F581C4-870F-4911-BE67-181EA09F7905}" srcOrd="3" destOrd="0" presId="urn:microsoft.com/office/officeart/2005/8/layout/default"/>
    <dgm:cxn modelId="{62C3C60A-7726-4FB5-9677-6DAABF1BCC6F}" type="presParOf" srcId="{EB14FCF6-7F35-441B-9454-F62BDEA4AA72}" destId="{67FCAF55-3F0A-463C-8E65-BB8B66771AB7}" srcOrd="4" destOrd="0" presId="urn:microsoft.com/office/officeart/2005/8/layout/default"/>
    <dgm:cxn modelId="{82C29F78-51A1-4CE1-B838-130637D3A2C1}" type="presParOf" srcId="{EB14FCF6-7F35-441B-9454-F62BDEA4AA72}" destId="{C85D1960-E1A3-4724-82B4-2E84692990C8}" srcOrd="5" destOrd="0" presId="urn:microsoft.com/office/officeart/2005/8/layout/default"/>
    <dgm:cxn modelId="{986945D3-5270-408B-A67F-8E1EAB0CA950}" type="presParOf" srcId="{EB14FCF6-7F35-441B-9454-F62BDEA4AA72}" destId="{23C24D3F-DF83-4B4E-BCE8-8064F722F89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3DBBED-0D3D-4AF6-B4C1-D5D32E6192C1}"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F0C756ED-ECE2-4A8E-89D6-2F00EF074684}">
      <dgm:prSet/>
      <dgm:spPr>
        <a:solidFill>
          <a:schemeClr val="bg1">
            <a:lumMod val="50000"/>
          </a:schemeClr>
        </a:solidFill>
      </dgm:spPr>
      <dgm:t>
        <a:bodyPr/>
        <a:lstStyle/>
        <a:p>
          <a:pPr>
            <a:buFont typeface="Wingdings" panose="05000000000000000000" pitchFamily="2" charset="2"/>
            <a:buChar char="ü"/>
          </a:pPr>
          <a:r>
            <a:rPr lang="en-US" dirty="0"/>
            <a:t>Keep Presentations Under 10 Minutes</a:t>
          </a:r>
        </a:p>
      </dgm:t>
    </dgm:pt>
    <dgm:pt modelId="{BD9EFE5E-9135-4A66-81C7-8E4BD1545281}" type="parTrans" cxnId="{1489041B-AFCD-4F46-9B92-E886805C0977}">
      <dgm:prSet/>
      <dgm:spPr/>
      <dgm:t>
        <a:bodyPr/>
        <a:lstStyle/>
        <a:p>
          <a:endParaRPr lang="en-US"/>
        </a:p>
      </dgm:t>
    </dgm:pt>
    <dgm:pt modelId="{00EFEEDB-632A-4774-9E66-2266FA41A8BE}" type="sibTrans" cxnId="{1489041B-AFCD-4F46-9B92-E886805C0977}">
      <dgm:prSet/>
      <dgm:spPr/>
      <dgm:t>
        <a:bodyPr/>
        <a:lstStyle/>
        <a:p>
          <a:endParaRPr lang="en-US"/>
        </a:p>
      </dgm:t>
    </dgm:pt>
    <dgm:pt modelId="{FE0DAF00-20B9-48BC-8E75-84529E654C76}">
      <dgm:prSet/>
      <dgm:spPr/>
      <dgm:t>
        <a:bodyPr/>
        <a:lstStyle/>
        <a:p>
          <a:pPr>
            <a:buFont typeface="Wingdings" panose="05000000000000000000" pitchFamily="2" charset="2"/>
            <a:buChar char="ü"/>
          </a:pPr>
          <a:r>
            <a:rPr lang="en-US" dirty="0"/>
            <a:t>If the presenter needs more than 10 minutes break up content</a:t>
          </a:r>
        </a:p>
      </dgm:t>
    </dgm:pt>
    <dgm:pt modelId="{448F7552-85F5-4ECB-9237-EDF322735B1D}" type="parTrans" cxnId="{F7E88269-12FB-4910-8A47-03287A405B84}">
      <dgm:prSet/>
      <dgm:spPr/>
      <dgm:t>
        <a:bodyPr/>
        <a:lstStyle/>
        <a:p>
          <a:endParaRPr lang="en-US"/>
        </a:p>
      </dgm:t>
    </dgm:pt>
    <dgm:pt modelId="{EF6FD264-F3D7-4DA8-9EE2-873A15A7213C}" type="sibTrans" cxnId="{F7E88269-12FB-4910-8A47-03287A405B84}">
      <dgm:prSet/>
      <dgm:spPr/>
      <dgm:t>
        <a:bodyPr/>
        <a:lstStyle/>
        <a:p>
          <a:endParaRPr lang="en-US"/>
        </a:p>
      </dgm:t>
    </dgm:pt>
    <dgm:pt modelId="{3A3048A4-3238-43A3-8FB0-3AC7CBAE4807}">
      <dgm:prSet/>
      <dgm:spPr/>
      <dgm:t>
        <a:bodyPr/>
        <a:lstStyle/>
        <a:p>
          <a:pPr>
            <a:buFont typeface="Wingdings" panose="05000000000000000000" pitchFamily="2" charset="2"/>
            <a:buChar char="ü"/>
          </a:pPr>
          <a:r>
            <a:rPr lang="en-US" dirty="0"/>
            <a:t>Ask for presentations to be 8 minutes</a:t>
          </a:r>
        </a:p>
      </dgm:t>
    </dgm:pt>
    <dgm:pt modelId="{4AECC96A-55CE-4B49-AB39-E6D40621120D}" type="parTrans" cxnId="{06ECE33C-6486-4BFF-ABB7-603C741425F2}">
      <dgm:prSet/>
      <dgm:spPr/>
      <dgm:t>
        <a:bodyPr/>
        <a:lstStyle/>
        <a:p>
          <a:endParaRPr lang="en-US"/>
        </a:p>
      </dgm:t>
    </dgm:pt>
    <dgm:pt modelId="{AD42CF5A-19A4-4536-8B86-802C7A7BEE5E}" type="sibTrans" cxnId="{06ECE33C-6486-4BFF-ABB7-603C741425F2}">
      <dgm:prSet/>
      <dgm:spPr/>
      <dgm:t>
        <a:bodyPr/>
        <a:lstStyle/>
        <a:p>
          <a:endParaRPr lang="en-US"/>
        </a:p>
      </dgm:t>
    </dgm:pt>
    <dgm:pt modelId="{9CC402A9-02B2-4DF3-B636-FB33A96DF0BB}">
      <dgm:prSet/>
      <dgm:spPr/>
      <dgm:t>
        <a:bodyPr/>
        <a:lstStyle/>
        <a:p>
          <a:pPr>
            <a:buFont typeface="Wingdings" panose="05000000000000000000" pitchFamily="2" charset="2"/>
            <a:buChar char="ü"/>
          </a:pPr>
          <a:r>
            <a:rPr lang="en-US" dirty="0"/>
            <a:t>Gives wiggle room</a:t>
          </a:r>
        </a:p>
      </dgm:t>
    </dgm:pt>
    <dgm:pt modelId="{30D07835-FC80-4EDF-A96D-CC970126491C}" type="parTrans" cxnId="{67518725-AF68-4B47-BE78-F1B6908E814F}">
      <dgm:prSet/>
      <dgm:spPr/>
      <dgm:t>
        <a:bodyPr/>
        <a:lstStyle/>
        <a:p>
          <a:endParaRPr lang="en-US"/>
        </a:p>
      </dgm:t>
    </dgm:pt>
    <dgm:pt modelId="{307299FD-8469-447A-B259-D2FF638C5061}" type="sibTrans" cxnId="{67518725-AF68-4B47-BE78-F1B6908E814F}">
      <dgm:prSet/>
      <dgm:spPr/>
      <dgm:t>
        <a:bodyPr/>
        <a:lstStyle/>
        <a:p>
          <a:endParaRPr lang="en-US"/>
        </a:p>
      </dgm:t>
    </dgm:pt>
    <dgm:pt modelId="{54C04B8F-B96C-453F-9E0C-C2843D6D6733}">
      <dgm:prSet/>
      <dgm:spPr/>
      <dgm:t>
        <a:bodyPr/>
        <a:lstStyle/>
        <a:p>
          <a:pPr>
            <a:buFont typeface="Wingdings" panose="05000000000000000000" pitchFamily="2" charset="2"/>
            <a:buChar char="ü"/>
          </a:pPr>
          <a:r>
            <a:rPr lang="en-US" dirty="0"/>
            <a:t>Especially online, attention spans are limited </a:t>
          </a:r>
        </a:p>
      </dgm:t>
    </dgm:pt>
    <dgm:pt modelId="{05FCDF3B-281C-4266-8A08-96A76C186AA1}" type="parTrans" cxnId="{F8C3515C-6B0A-44D4-9C2F-CDF6FE2FEC2D}">
      <dgm:prSet/>
      <dgm:spPr/>
      <dgm:t>
        <a:bodyPr/>
        <a:lstStyle/>
        <a:p>
          <a:endParaRPr lang="en-US"/>
        </a:p>
      </dgm:t>
    </dgm:pt>
    <dgm:pt modelId="{67051779-DE7B-4C47-879F-54C728E6BA41}" type="sibTrans" cxnId="{F8C3515C-6B0A-44D4-9C2F-CDF6FE2FEC2D}">
      <dgm:prSet/>
      <dgm:spPr/>
      <dgm:t>
        <a:bodyPr/>
        <a:lstStyle/>
        <a:p>
          <a:endParaRPr lang="en-US"/>
        </a:p>
      </dgm:t>
    </dgm:pt>
    <dgm:pt modelId="{F5C1C5CB-A13F-400F-A34C-B677E548B53B}">
      <dgm:prSet/>
      <dgm:spPr/>
      <dgm:t>
        <a:bodyPr/>
        <a:lstStyle/>
        <a:p>
          <a:pPr>
            <a:buFont typeface="Wingdings" panose="05000000000000000000" pitchFamily="2" charset="2"/>
            <a:buChar char="ü"/>
          </a:pPr>
          <a:r>
            <a:rPr lang="en-US" dirty="0"/>
            <a:t>Between Sections</a:t>
          </a:r>
        </a:p>
      </dgm:t>
    </dgm:pt>
    <dgm:pt modelId="{E3711EDA-8600-4939-9F3F-038927DD4AB2}" type="parTrans" cxnId="{B75BE543-26FC-4FC4-BDE2-3EF73331A047}">
      <dgm:prSet/>
      <dgm:spPr/>
      <dgm:t>
        <a:bodyPr/>
        <a:lstStyle/>
        <a:p>
          <a:endParaRPr lang="en-US"/>
        </a:p>
      </dgm:t>
    </dgm:pt>
    <dgm:pt modelId="{E09066D8-15D3-4239-8188-C085212AF85A}" type="sibTrans" cxnId="{B75BE543-26FC-4FC4-BDE2-3EF73331A047}">
      <dgm:prSet/>
      <dgm:spPr/>
      <dgm:t>
        <a:bodyPr/>
        <a:lstStyle/>
        <a:p>
          <a:endParaRPr lang="en-US"/>
        </a:p>
      </dgm:t>
    </dgm:pt>
    <dgm:pt modelId="{79ECD112-1769-4E64-A756-7833014B1BC1}">
      <dgm:prSet/>
      <dgm:spPr/>
      <dgm:t>
        <a:bodyPr/>
        <a:lstStyle/>
        <a:p>
          <a:pPr>
            <a:buFont typeface="Wingdings" panose="05000000000000000000" pitchFamily="2" charset="2"/>
            <a:buChar char="ü"/>
          </a:pPr>
          <a:r>
            <a:rPr lang="en-US" dirty="0"/>
            <a:t>Allow for ‘questions of clarification’ and/or substantive questions</a:t>
          </a:r>
        </a:p>
      </dgm:t>
    </dgm:pt>
    <dgm:pt modelId="{A216A2FF-7436-4300-AA4D-7FD16529937F}" type="parTrans" cxnId="{2552C43A-C502-453B-8A81-7FBF210D4489}">
      <dgm:prSet/>
      <dgm:spPr/>
      <dgm:t>
        <a:bodyPr/>
        <a:lstStyle/>
        <a:p>
          <a:endParaRPr lang="en-US"/>
        </a:p>
      </dgm:t>
    </dgm:pt>
    <dgm:pt modelId="{56607848-2D8E-4666-B985-6F4DA6AA26DA}" type="sibTrans" cxnId="{2552C43A-C502-453B-8A81-7FBF210D4489}">
      <dgm:prSet/>
      <dgm:spPr/>
      <dgm:t>
        <a:bodyPr/>
        <a:lstStyle/>
        <a:p>
          <a:endParaRPr lang="en-US"/>
        </a:p>
      </dgm:t>
    </dgm:pt>
    <dgm:pt modelId="{B40B83F0-80DB-4BBD-8B0D-06FDFBF54D90}">
      <dgm:prSet/>
      <dgm:spPr/>
      <dgm:t>
        <a:bodyPr/>
        <a:lstStyle/>
        <a:p>
          <a:pPr>
            <a:buFont typeface="Wingdings" panose="05000000000000000000" pitchFamily="2" charset="2"/>
            <a:buChar char="ü"/>
          </a:pPr>
          <a:r>
            <a:rPr lang="en-US" dirty="0"/>
            <a:t>Meeting leader must be strong &amp; clear about limiting questions between each presentation section</a:t>
          </a:r>
        </a:p>
      </dgm:t>
    </dgm:pt>
    <dgm:pt modelId="{3883C09C-0102-4BBA-B243-3240EE05E495}" type="parTrans" cxnId="{A1EED160-9409-427C-BE0C-A44A9A9E6790}">
      <dgm:prSet/>
      <dgm:spPr/>
      <dgm:t>
        <a:bodyPr/>
        <a:lstStyle/>
        <a:p>
          <a:endParaRPr lang="en-US"/>
        </a:p>
      </dgm:t>
    </dgm:pt>
    <dgm:pt modelId="{1B5D4C9E-933C-48F6-87BD-FB8286CFA7D3}" type="sibTrans" cxnId="{A1EED160-9409-427C-BE0C-A44A9A9E6790}">
      <dgm:prSet/>
      <dgm:spPr/>
      <dgm:t>
        <a:bodyPr/>
        <a:lstStyle/>
        <a:p>
          <a:endParaRPr lang="en-US"/>
        </a:p>
      </dgm:t>
    </dgm:pt>
    <dgm:pt modelId="{C05AB84C-FF23-4E0E-B493-678EA892B4DC}" type="pres">
      <dgm:prSet presAssocID="{6F3DBBED-0D3D-4AF6-B4C1-D5D32E6192C1}" presName="Name0" presStyleCnt="0">
        <dgm:presLayoutVars>
          <dgm:dir/>
          <dgm:animLvl val="lvl"/>
          <dgm:resizeHandles val="exact"/>
        </dgm:presLayoutVars>
      </dgm:prSet>
      <dgm:spPr/>
    </dgm:pt>
    <dgm:pt modelId="{C475D6EB-585E-415D-A87B-75A61CE6C70C}" type="pres">
      <dgm:prSet presAssocID="{F0C756ED-ECE2-4A8E-89D6-2F00EF074684}" presName="composite" presStyleCnt="0"/>
      <dgm:spPr/>
    </dgm:pt>
    <dgm:pt modelId="{B5AF9A12-43C0-4004-BA48-28E6C5CFA4E1}" type="pres">
      <dgm:prSet presAssocID="{F0C756ED-ECE2-4A8E-89D6-2F00EF074684}" presName="parTx" presStyleLbl="alignNode1" presStyleIdx="0" presStyleCnt="1">
        <dgm:presLayoutVars>
          <dgm:chMax val="0"/>
          <dgm:chPref val="0"/>
          <dgm:bulletEnabled val="1"/>
        </dgm:presLayoutVars>
      </dgm:prSet>
      <dgm:spPr/>
    </dgm:pt>
    <dgm:pt modelId="{11439531-C71F-4BBE-BE4B-EE94AA54FF7D}" type="pres">
      <dgm:prSet presAssocID="{F0C756ED-ECE2-4A8E-89D6-2F00EF074684}" presName="desTx" presStyleLbl="alignAccFollowNode1" presStyleIdx="0" presStyleCnt="1">
        <dgm:presLayoutVars>
          <dgm:bulletEnabled val="1"/>
        </dgm:presLayoutVars>
      </dgm:prSet>
      <dgm:spPr/>
    </dgm:pt>
  </dgm:ptLst>
  <dgm:cxnLst>
    <dgm:cxn modelId="{E2CF0D11-75D9-4D18-89CE-7B48C5ACDF10}" type="presOf" srcId="{FE0DAF00-20B9-48BC-8E75-84529E654C76}" destId="{11439531-C71F-4BBE-BE4B-EE94AA54FF7D}" srcOrd="0" destOrd="3" presId="urn:microsoft.com/office/officeart/2005/8/layout/hList1"/>
    <dgm:cxn modelId="{1489041B-AFCD-4F46-9B92-E886805C0977}" srcId="{6F3DBBED-0D3D-4AF6-B4C1-D5D32E6192C1}" destId="{F0C756ED-ECE2-4A8E-89D6-2F00EF074684}" srcOrd="0" destOrd="0" parTransId="{BD9EFE5E-9135-4A66-81C7-8E4BD1545281}" sibTransId="{00EFEEDB-632A-4774-9E66-2266FA41A8BE}"/>
    <dgm:cxn modelId="{94936E20-B94B-4F30-B821-D1921A213381}" type="presOf" srcId="{3A3048A4-3238-43A3-8FB0-3AC7CBAE4807}" destId="{11439531-C71F-4BBE-BE4B-EE94AA54FF7D}" srcOrd="0" destOrd="0" presId="urn:microsoft.com/office/officeart/2005/8/layout/hList1"/>
    <dgm:cxn modelId="{67518725-AF68-4B47-BE78-F1B6908E814F}" srcId="{3A3048A4-3238-43A3-8FB0-3AC7CBAE4807}" destId="{9CC402A9-02B2-4DF3-B636-FB33A96DF0BB}" srcOrd="0" destOrd="0" parTransId="{30D07835-FC80-4EDF-A96D-CC970126491C}" sibTransId="{307299FD-8469-447A-B259-D2FF638C5061}"/>
    <dgm:cxn modelId="{2552C43A-C502-453B-8A81-7FBF210D4489}" srcId="{F5C1C5CB-A13F-400F-A34C-B677E548B53B}" destId="{79ECD112-1769-4E64-A756-7833014B1BC1}" srcOrd="0" destOrd="0" parTransId="{A216A2FF-7436-4300-AA4D-7FD16529937F}" sibTransId="{56607848-2D8E-4666-B985-6F4DA6AA26DA}"/>
    <dgm:cxn modelId="{06ECE33C-6486-4BFF-ABB7-603C741425F2}" srcId="{F0C756ED-ECE2-4A8E-89D6-2F00EF074684}" destId="{3A3048A4-3238-43A3-8FB0-3AC7CBAE4807}" srcOrd="0" destOrd="0" parTransId="{4AECC96A-55CE-4B49-AB39-E6D40621120D}" sibTransId="{AD42CF5A-19A4-4536-8B86-802C7A7BEE5E}"/>
    <dgm:cxn modelId="{F8C3515C-6B0A-44D4-9C2F-CDF6FE2FEC2D}" srcId="{3A3048A4-3238-43A3-8FB0-3AC7CBAE4807}" destId="{54C04B8F-B96C-453F-9E0C-C2843D6D6733}" srcOrd="1" destOrd="0" parTransId="{05FCDF3B-281C-4266-8A08-96A76C186AA1}" sibTransId="{67051779-DE7B-4C47-879F-54C728E6BA41}"/>
    <dgm:cxn modelId="{A1EED160-9409-427C-BE0C-A44A9A9E6790}" srcId="{F5C1C5CB-A13F-400F-A34C-B677E548B53B}" destId="{B40B83F0-80DB-4BBD-8B0D-06FDFBF54D90}" srcOrd="1" destOrd="0" parTransId="{3883C09C-0102-4BBA-B243-3240EE05E495}" sibTransId="{1B5D4C9E-933C-48F6-87BD-FB8286CFA7D3}"/>
    <dgm:cxn modelId="{B75BE543-26FC-4FC4-BDE2-3EF73331A047}" srcId="{F0C756ED-ECE2-4A8E-89D6-2F00EF074684}" destId="{F5C1C5CB-A13F-400F-A34C-B677E548B53B}" srcOrd="2" destOrd="0" parTransId="{E3711EDA-8600-4939-9F3F-038927DD4AB2}" sibTransId="{E09066D8-15D3-4239-8188-C085212AF85A}"/>
    <dgm:cxn modelId="{F7E88269-12FB-4910-8A47-03287A405B84}" srcId="{F0C756ED-ECE2-4A8E-89D6-2F00EF074684}" destId="{FE0DAF00-20B9-48BC-8E75-84529E654C76}" srcOrd="1" destOrd="0" parTransId="{448F7552-85F5-4ECB-9237-EDF322735B1D}" sibTransId="{EF6FD264-F3D7-4DA8-9EE2-873A15A7213C}"/>
    <dgm:cxn modelId="{F73C0852-40C4-449B-84FB-22C1C99AC1C8}" type="presOf" srcId="{54C04B8F-B96C-453F-9E0C-C2843D6D6733}" destId="{11439531-C71F-4BBE-BE4B-EE94AA54FF7D}" srcOrd="0" destOrd="2" presId="urn:microsoft.com/office/officeart/2005/8/layout/hList1"/>
    <dgm:cxn modelId="{13B77F52-9220-44F2-A99D-80056A1EF487}" type="presOf" srcId="{79ECD112-1769-4E64-A756-7833014B1BC1}" destId="{11439531-C71F-4BBE-BE4B-EE94AA54FF7D}" srcOrd="0" destOrd="5" presId="urn:microsoft.com/office/officeart/2005/8/layout/hList1"/>
    <dgm:cxn modelId="{311D9652-49A6-4D94-AB55-8AAC17E302F4}" type="presOf" srcId="{6F3DBBED-0D3D-4AF6-B4C1-D5D32E6192C1}" destId="{C05AB84C-FF23-4E0E-B493-678EA892B4DC}" srcOrd="0" destOrd="0" presId="urn:microsoft.com/office/officeart/2005/8/layout/hList1"/>
    <dgm:cxn modelId="{E4C33A7F-C905-4CA6-A276-A71E476EE118}" type="presOf" srcId="{F0C756ED-ECE2-4A8E-89D6-2F00EF074684}" destId="{B5AF9A12-43C0-4004-BA48-28E6C5CFA4E1}" srcOrd="0" destOrd="0" presId="urn:microsoft.com/office/officeart/2005/8/layout/hList1"/>
    <dgm:cxn modelId="{7F605180-014F-4387-8EEF-80D9D740A907}" type="presOf" srcId="{9CC402A9-02B2-4DF3-B636-FB33A96DF0BB}" destId="{11439531-C71F-4BBE-BE4B-EE94AA54FF7D}" srcOrd="0" destOrd="1" presId="urn:microsoft.com/office/officeart/2005/8/layout/hList1"/>
    <dgm:cxn modelId="{370F60E4-E012-4DEF-B059-C9DA132876F8}" type="presOf" srcId="{F5C1C5CB-A13F-400F-A34C-B677E548B53B}" destId="{11439531-C71F-4BBE-BE4B-EE94AA54FF7D}" srcOrd="0" destOrd="4" presId="urn:microsoft.com/office/officeart/2005/8/layout/hList1"/>
    <dgm:cxn modelId="{DC9BF0FE-5AF3-435D-A8E8-812DE563F70B}" type="presOf" srcId="{B40B83F0-80DB-4BBD-8B0D-06FDFBF54D90}" destId="{11439531-C71F-4BBE-BE4B-EE94AA54FF7D}" srcOrd="0" destOrd="6" presId="urn:microsoft.com/office/officeart/2005/8/layout/hList1"/>
    <dgm:cxn modelId="{E22674F6-BE0D-4831-AFFE-B195BDDF5E10}" type="presParOf" srcId="{C05AB84C-FF23-4E0E-B493-678EA892B4DC}" destId="{C475D6EB-585E-415D-A87B-75A61CE6C70C}" srcOrd="0" destOrd="0" presId="urn:microsoft.com/office/officeart/2005/8/layout/hList1"/>
    <dgm:cxn modelId="{CFB6F881-28C7-493F-ACA5-21665E54DE77}" type="presParOf" srcId="{C475D6EB-585E-415D-A87B-75A61CE6C70C}" destId="{B5AF9A12-43C0-4004-BA48-28E6C5CFA4E1}" srcOrd="0" destOrd="0" presId="urn:microsoft.com/office/officeart/2005/8/layout/hList1"/>
    <dgm:cxn modelId="{6FE6FAF2-BEB6-4698-8D03-68DB35903700}" type="presParOf" srcId="{C475D6EB-585E-415D-A87B-75A61CE6C70C}" destId="{11439531-C71F-4BBE-BE4B-EE94AA54FF7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CB9764-743B-410B-AA9B-7A5E56CF1980}"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02D200D7-5B4C-4928-9A63-9F85A9EA62DC}">
      <dgm:prSet/>
      <dgm:spPr/>
      <dgm:t>
        <a:bodyPr/>
        <a:lstStyle/>
        <a:p>
          <a:pPr>
            <a:buFont typeface="Wingdings" panose="05000000000000000000" pitchFamily="2" charset="2"/>
            <a:buChar char="ü"/>
          </a:pPr>
          <a:r>
            <a:rPr lang="en-US" dirty="0"/>
            <a:t>Prior to meeting ‘dry-run’ a staffer should run through the presenters’ slides</a:t>
          </a:r>
        </a:p>
      </dgm:t>
    </dgm:pt>
    <dgm:pt modelId="{468D7EC2-5489-4C90-95F6-A51EE2572294}" type="parTrans" cxnId="{863FD084-1C76-4BD5-8D33-1D9517ABBEB3}">
      <dgm:prSet/>
      <dgm:spPr/>
      <dgm:t>
        <a:bodyPr/>
        <a:lstStyle/>
        <a:p>
          <a:endParaRPr lang="en-US"/>
        </a:p>
      </dgm:t>
    </dgm:pt>
    <dgm:pt modelId="{EC311491-5B01-4635-A612-CBD8B071A70F}" type="sibTrans" cxnId="{863FD084-1C76-4BD5-8D33-1D9517ABBEB3}">
      <dgm:prSet/>
      <dgm:spPr/>
      <dgm:t>
        <a:bodyPr/>
        <a:lstStyle/>
        <a:p>
          <a:endParaRPr lang="en-US"/>
        </a:p>
      </dgm:t>
    </dgm:pt>
    <dgm:pt modelId="{3652A540-6910-455B-A856-EA713474A889}">
      <dgm:prSet/>
      <dgm:spPr/>
      <dgm:t>
        <a:bodyPr/>
        <a:lstStyle/>
        <a:p>
          <a:pPr>
            <a:buFont typeface="Wingdings" panose="05000000000000000000" pitchFamily="2" charset="2"/>
            <a:buChar char="ü"/>
          </a:pPr>
          <a:r>
            <a:rPr lang="en-US" dirty="0"/>
            <a:t>Allows the actual dry run to be focused on technical aspects of the platform working smoothly</a:t>
          </a:r>
        </a:p>
      </dgm:t>
    </dgm:pt>
    <dgm:pt modelId="{2DCC4A23-9B3E-4517-ABD4-6A609C6FD9E8}" type="parTrans" cxnId="{335506DD-B301-46E0-A3D2-6683CB91F87E}">
      <dgm:prSet/>
      <dgm:spPr/>
      <dgm:t>
        <a:bodyPr/>
        <a:lstStyle/>
        <a:p>
          <a:endParaRPr lang="en-US"/>
        </a:p>
      </dgm:t>
    </dgm:pt>
    <dgm:pt modelId="{1476AAAD-DECC-4261-A48E-73ACC7DB4213}" type="sibTrans" cxnId="{335506DD-B301-46E0-A3D2-6683CB91F87E}">
      <dgm:prSet/>
      <dgm:spPr/>
      <dgm:t>
        <a:bodyPr/>
        <a:lstStyle/>
        <a:p>
          <a:endParaRPr lang="en-US"/>
        </a:p>
      </dgm:t>
    </dgm:pt>
    <dgm:pt modelId="{9F019DCA-84AB-4232-80F3-F231E854067C}">
      <dgm:prSet/>
      <dgm:spPr/>
      <dgm:t>
        <a:bodyPr/>
        <a:lstStyle/>
        <a:p>
          <a:pPr>
            <a:buFont typeface="Wingdings" panose="05000000000000000000" pitchFamily="2" charset="2"/>
            <a:buChar char="ü"/>
          </a:pPr>
          <a:r>
            <a:rPr lang="en-US" dirty="0"/>
            <a:t>Do not be shy about asking for edits, or for staff to improve slides. </a:t>
          </a:r>
        </a:p>
      </dgm:t>
    </dgm:pt>
    <dgm:pt modelId="{0BBF95A0-9E5A-4FB5-964E-D3351C28A771}" type="parTrans" cxnId="{81D64AB0-88EF-4048-84C4-329203A1402D}">
      <dgm:prSet/>
      <dgm:spPr/>
      <dgm:t>
        <a:bodyPr/>
        <a:lstStyle/>
        <a:p>
          <a:endParaRPr lang="en-US"/>
        </a:p>
      </dgm:t>
    </dgm:pt>
    <dgm:pt modelId="{09862C4B-DC43-4424-AD02-B7AEAE1F1DE9}" type="sibTrans" cxnId="{81D64AB0-88EF-4048-84C4-329203A1402D}">
      <dgm:prSet/>
      <dgm:spPr/>
      <dgm:t>
        <a:bodyPr/>
        <a:lstStyle/>
        <a:p>
          <a:endParaRPr lang="en-US"/>
        </a:p>
      </dgm:t>
    </dgm:pt>
    <dgm:pt modelId="{E62F8396-E01A-493D-A267-FACA57589753}">
      <dgm:prSet/>
      <dgm:spPr/>
      <dgm:t>
        <a:bodyPr/>
        <a:lstStyle/>
        <a:p>
          <a:pPr>
            <a:buFont typeface="Wingdings" panose="05000000000000000000" pitchFamily="2" charset="2"/>
            <a:buChar char="ü"/>
          </a:pPr>
          <a:r>
            <a:rPr lang="en-US" dirty="0"/>
            <a:t>Presentation materials might be majority of what your audience sees during your meeting it is important they are attractive and professional</a:t>
          </a:r>
        </a:p>
      </dgm:t>
    </dgm:pt>
    <dgm:pt modelId="{42D5E55A-E49E-4D55-B37A-94E8D1807FFD}" type="parTrans" cxnId="{E50C311C-B48D-4278-93B0-30198A550000}">
      <dgm:prSet/>
      <dgm:spPr/>
      <dgm:t>
        <a:bodyPr/>
        <a:lstStyle/>
        <a:p>
          <a:endParaRPr lang="en-US"/>
        </a:p>
      </dgm:t>
    </dgm:pt>
    <dgm:pt modelId="{D757D5EC-5F9C-426A-AB7A-92FB127A89D6}" type="sibTrans" cxnId="{E50C311C-B48D-4278-93B0-30198A550000}">
      <dgm:prSet/>
      <dgm:spPr/>
      <dgm:t>
        <a:bodyPr/>
        <a:lstStyle/>
        <a:p>
          <a:endParaRPr lang="en-US"/>
        </a:p>
      </dgm:t>
    </dgm:pt>
    <dgm:pt modelId="{A50A0493-B7B0-4516-834C-86853913A5B3}">
      <dgm:prSet/>
      <dgm:spPr>
        <a:solidFill>
          <a:schemeClr val="bg1">
            <a:lumMod val="50000"/>
          </a:schemeClr>
        </a:solidFill>
      </dgm:spPr>
      <dgm:t>
        <a:bodyPr/>
        <a:lstStyle/>
        <a:p>
          <a:r>
            <a:rPr lang="en-US" dirty="0"/>
            <a:t>Ensure Your Slide Deck Looks Good</a:t>
          </a:r>
        </a:p>
      </dgm:t>
    </dgm:pt>
    <dgm:pt modelId="{26302C05-9DC5-4C06-8E56-FA0D5778374C}" type="parTrans" cxnId="{0B1792AC-1293-40C9-994B-DA37096D3B52}">
      <dgm:prSet/>
      <dgm:spPr/>
      <dgm:t>
        <a:bodyPr/>
        <a:lstStyle/>
        <a:p>
          <a:endParaRPr lang="en-US"/>
        </a:p>
      </dgm:t>
    </dgm:pt>
    <dgm:pt modelId="{56244BD5-B3F0-49D4-8299-682FDC95F7AA}" type="sibTrans" cxnId="{0B1792AC-1293-40C9-994B-DA37096D3B52}">
      <dgm:prSet/>
      <dgm:spPr/>
      <dgm:t>
        <a:bodyPr/>
        <a:lstStyle/>
        <a:p>
          <a:endParaRPr lang="en-US"/>
        </a:p>
      </dgm:t>
    </dgm:pt>
    <dgm:pt modelId="{66F54B2F-5363-4819-9B60-64E32CB8AF65}">
      <dgm:prSet/>
      <dgm:spPr/>
      <dgm:t>
        <a:bodyPr/>
        <a:lstStyle/>
        <a:p>
          <a:pPr>
            <a:buFont typeface="Wingdings" panose="05000000000000000000" pitchFamily="2" charset="2"/>
            <a:buChar char="ü"/>
          </a:pPr>
          <a:r>
            <a:rPr lang="en-US" dirty="0"/>
            <a:t>Ideally, have staffer do initial run through of the presentation on platform</a:t>
          </a:r>
        </a:p>
      </dgm:t>
    </dgm:pt>
    <dgm:pt modelId="{19F7EB51-780E-4B3E-9F1D-8B9A81A75766}" type="parTrans" cxnId="{BA848AB4-0D97-4143-92E4-9935A65491C3}">
      <dgm:prSet/>
      <dgm:spPr/>
      <dgm:t>
        <a:bodyPr/>
        <a:lstStyle/>
        <a:p>
          <a:endParaRPr lang="en-US"/>
        </a:p>
      </dgm:t>
    </dgm:pt>
    <dgm:pt modelId="{C8EB6541-7572-49AA-90DC-F0C901D2AA30}" type="sibTrans" cxnId="{BA848AB4-0D97-4143-92E4-9935A65491C3}">
      <dgm:prSet/>
      <dgm:spPr/>
      <dgm:t>
        <a:bodyPr/>
        <a:lstStyle/>
        <a:p>
          <a:endParaRPr lang="en-US"/>
        </a:p>
      </dgm:t>
    </dgm:pt>
    <dgm:pt modelId="{AA14EF70-5404-4934-A26D-B4925C09D692}" type="pres">
      <dgm:prSet presAssocID="{A3CB9764-743B-410B-AA9B-7A5E56CF1980}" presName="Name0" presStyleCnt="0">
        <dgm:presLayoutVars>
          <dgm:dir/>
          <dgm:animLvl val="lvl"/>
          <dgm:resizeHandles val="exact"/>
        </dgm:presLayoutVars>
      </dgm:prSet>
      <dgm:spPr/>
    </dgm:pt>
    <dgm:pt modelId="{FB89FE87-CA6A-455F-BD21-1C61EA1062F7}" type="pres">
      <dgm:prSet presAssocID="{A50A0493-B7B0-4516-834C-86853913A5B3}" presName="composite" presStyleCnt="0"/>
      <dgm:spPr/>
    </dgm:pt>
    <dgm:pt modelId="{12BC9766-9F3F-4366-B452-805CFA68622A}" type="pres">
      <dgm:prSet presAssocID="{A50A0493-B7B0-4516-834C-86853913A5B3}" presName="parTx" presStyleLbl="alignNode1" presStyleIdx="0" presStyleCnt="1" custAng="0">
        <dgm:presLayoutVars>
          <dgm:chMax val="0"/>
          <dgm:chPref val="0"/>
          <dgm:bulletEnabled val="1"/>
        </dgm:presLayoutVars>
      </dgm:prSet>
      <dgm:spPr/>
    </dgm:pt>
    <dgm:pt modelId="{20912360-CED5-4AFD-A108-FA2BB159A9AB}" type="pres">
      <dgm:prSet presAssocID="{A50A0493-B7B0-4516-834C-86853913A5B3}" presName="desTx" presStyleLbl="alignAccFollowNode1" presStyleIdx="0" presStyleCnt="1">
        <dgm:presLayoutVars>
          <dgm:bulletEnabled val="1"/>
        </dgm:presLayoutVars>
      </dgm:prSet>
      <dgm:spPr/>
    </dgm:pt>
  </dgm:ptLst>
  <dgm:cxnLst>
    <dgm:cxn modelId="{E50C311C-B48D-4278-93B0-30198A550000}" srcId="{9F019DCA-84AB-4232-80F3-F231E854067C}" destId="{E62F8396-E01A-493D-A267-FACA57589753}" srcOrd="0" destOrd="0" parTransId="{42D5E55A-E49E-4D55-B37A-94E8D1807FFD}" sibTransId="{D757D5EC-5F9C-426A-AB7A-92FB127A89D6}"/>
    <dgm:cxn modelId="{F4036B5B-275F-42B1-98B4-514D3C352583}" type="presOf" srcId="{3652A540-6910-455B-A856-EA713474A889}" destId="{20912360-CED5-4AFD-A108-FA2BB159A9AB}" srcOrd="0" destOrd="2" presId="urn:microsoft.com/office/officeart/2005/8/layout/hList1"/>
    <dgm:cxn modelId="{A0CC9B4B-82CA-4983-9A52-561673A74C1A}" type="presOf" srcId="{E62F8396-E01A-493D-A267-FACA57589753}" destId="{20912360-CED5-4AFD-A108-FA2BB159A9AB}" srcOrd="0" destOrd="4" presId="urn:microsoft.com/office/officeart/2005/8/layout/hList1"/>
    <dgm:cxn modelId="{D212617B-BED8-474C-AB8A-50F854A023B4}" type="presOf" srcId="{66F54B2F-5363-4819-9B60-64E32CB8AF65}" destId="{20912360-CED5-4AFD-A108-FA2BB159A9AB}" srcOrd="0" destOrd="1" presId="urn:microsoft.com/office/officeart/2005/8/layout/hList1"/>
    <dgm:cxn modelId="{863FD084-1C76-4BD5-8D33-1D9517ABBEB3}" srcId="{A50A0493-B7B0-4516-834C-86853913A5B3}" destId="{02D200D7-5B4C-4928-9A63-9F85A9EA62DC}" srcOrd="0" destOrd="0" parTransId="{468D7EC2-5489-4C90-95F6-A51EE2572294}" sibTransId="{EC311491-5B01-4635-A612-CBD8B071A70F}"/>
    <dgm:cxn modelId="{0B1792AC-1293-40C9-994B-DA37096D3B52}" srcId="{A3CB9764-743B-410B-AA9B-7A5E56CF1980}" destId="{A50A0493-B7B0-4516-834C-86853913A5B3}" srcOrd="0" destOrd="0" parTransId="{26302C05-9DC5-4C06-8E56-FA0D5778374C}" sibTransId="{56244BD5-B3F0-49D4-8299-682FDC95F7AA}"/>
    <dgm:cxn modelId="{81D64AB0-88EF-4048-84C4-329203A1402D}" srcId="{A50A0493-B7B0-4516-834C-86853913A5B3}" destId="{9F019DCA-84AB-4232-80F3-F231E854067C}" srcOrd="2" destOrd="0" parTransId="{0BBF95A0-9E5A-4FB5-964E-D3351C28A771}" sibTransId="{09862C4B-DC43-4424-AD02-B7AEAE1F1DE9}"/>
    <dgm:cxn modelId="{BA848AB4-0D97-4143-92E4-9935A65491C3}" srcId="{02D200D7-5B4C-4928-9A63-9F85A9EA62DC}" destId="{66F54B2F-5363-4819-9B60-64E32CB8AF65}" srcOrd="0" destOrd="0" parTransId="{19F7EB51-780E-4B3E-9F1D-8B9A81A75766}" sibTransId="{C8EB6541-7572-49AA-90DC-F0C901D2AA30}"/>
    <dgm:cxn modelId="{E3B508C1-AAD6-431D-A970-394451C06E9E}" type="presOf" srcId="{9F019DCA-84AB-4232-80F3-F231E854067C}" destId="{20912360-CED5-4AFD-A108-FA2BB159A9AB}" srcOrd="0" destOrd="3" presId="urn:microsoft.com/office/officeart/2005/8/layout/hList1"/>
    <dgm:cxn modelId="{08939DDB-6063-47F7-978C-0FBE8FB01528}" type="presOf" srcId="{02D200D7-5B4C-4928-9A63-9F85A9EA62DC}" destId="{20912360-CED5-4AFD-A108-FA2BB159A9AB}" srcOrd="0" destOrd="0" presId="urn:microsoft.com/office/officeart/2005/8/layout/hList1"/>
    <dgm:cxn modelId="{335506DD-B301-46E0-A3D2-6683CB91F87E}" srcId="{A50A0493-B7B0-4516-834C-86853913A5B3}" destId="{3652A540-6910-455B-A856-EA713474A889}" srcOrd="1" destOrd="0" parTransId="{2DCC4A23-9B3E-4517-ABD4-6A609C6FD9E8}" sibTransId="{1476AAAD-DECC-4261-A48E-73ACC7DB4213}"/>
    <dgm:cxn modelId="{13B96BF1-262A-4170-9A4F-3BD853570306}" type="presOf" srcId="{A3CB9764-743B-410B-AA9B-7A5E56CF1980}" destId="{AA14EF70-5404-4934-A26D-B4925C09D692}" srcOrd="0" destOrd="0" presId="urn:microsoft.com/office/officeart/2005/8/layout/hList1"/>
    <dgm:cxn modelId="{B79773F5-CAFD-4BA1-AC69-813E19E682AC}" type="presOf" srcId="{A50A0493-B7B0-4516-834C-86853913A5B3}" destId="{12BC9766-9F3F-4366-B452-805CFA68622A}" srcOrd="0" destOrd="0" presId="urn:microsoft.com/office/officeart/2005/8/layout/hList1"/>
    <dgm:cxn modelId="{D8EA1268-74AB-4D20-9A6A-039EFB21E5E5}" type="presParOf" srcId="{AA14EF70-5404-4934-A26D-B4925C09D692}" destId="{FB89FE87-CA6A-455F-BD21-1C61EA1062F7}" srcOrd="0" destOrd="0" presId="urn:microsoft.com/office/officeart/2005/8/layout/hList1"/>
    <dgm:cxn modelId="{A1D7BB7C-5E04-4A9A-B8F8-AE62177BF72E}" type="presParOf" srcId="{FB89FE87-CA6A-455F-BD21-1C61EA1062F7}" destId="{12BC9766-9F3F-4366-B452-805CFA68622A}" srcOrd="0" destOrd="0" presId="urn:microsoft.com/office/officeart/2005/8/layout/hList1"/>
    <dgm:cxn modelId="{729D4143-039E-4353-9A42-9A437E6C7D1E}" type="presParOf" srcId="{FB89FE87-CA6A-455F-BD21-1C61EA1062F7}" destId="{20912360-CED5-4AFD-A108-FA2BB159A9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7C1474-D1D5-453B-8F64-0967CBF1F285}"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8C5D7273-DAB9-4282-B7B3-906FDC438CB8}">
      <dgm:prSet/>
      <dgm:spPr>
        <a:solidFill>
          <a:schemeClr val="bg1">
            <a:lumMod val="50000"/>
          </a:schemeClr>
        </a:solidFill>
      </dgm:spPr>
      <dgm:t>
        <a:bodyPr/>
        <a:lstStyle/>
        <a:p>
          <a:r>
            <a:rPr lang="en-US" dirty="0"/>
            <a:t>Are there key actions you need from the meeting? </a:t>
          </a:r>
        </a:p>
      </dgm:t>
    </dgm:pt>
    <dgm:pt modelId="{24393E10-4AA8-41C5-AA3F-6368A7A3F201}" type="parTrans" cxnId="{D693064C-1D92-4EF3-9CDC-327F095BC22D}">
      <dgm:prSet/>
      <dgm:spPr/>
      <dgm:t>
        <a:bodyPr/>
        <a:lstStyle/>
        <a:p>
          <a:endParaRPr lang="en-US"/>
        </a:p>
      </dgm:t>
    </dgm:pt>
    <dgm:pt modelId="{4C77B058-4A9F-49AC-98B7-F25C33F06416}" type="sibTrans" cxnId="{D693064C-1D92-4EF3-9CDC-327F095BC22D}">
      <dgm:prSet/>
      <dgm:spPr/>
      <dgm:t>
        <a:bodyPr/>
        <a:lstStyle/>
        <a:p>
          <a:endParaRPr lang="en-US"/>
        </a:p>
      </dgm:t>
    </dgm:pt>
    <dgm:pt modelId="{1B517B2D-3125-4951-9CF0-0DCA0C89A84C}">
      <dgm:prSet/>
      <dgm:spPr/>
      <dgm:t>
        <a:bodyPr/>
        <a:lstStyle/>
        <a:p>
          <a:pPr>
            <a:buFont typeface="Wingdings" panose="05000000000000000000" pitchFamily="2" charset="2"/>
            <a:buChar char="ü"/>
          </a:pPr>
          <a:r>
            <a:rPr lang="en-US" dirty="0"/>
            <a:t>How will you ensure those issues come up or are moved to action?</a:t>
          </a:r>
        </a:p>
      </dgm:t>
    </dgm:pt>
    <dgm:pt modelId="{71FB508D-4ED5-4644-B059-6A159C8D4814}" type="parTrans" cxnId="{19A78E25-9E9B-4DDB-BD85-1B5C28300C3A}">
      <dgm:prSet/>
      <dgm:spPr/>
      <dgm:t>
        <a:bodyPr/>
        <a:lstStyle/>
        <a:p>
          <a:endParaRPr lang="en-US"/>
        </a:p>
      </dgm:t>
    </dgm:pt>
    <dgm:pt modelId="{31BE5D99-A17C-45FD-BF89-66FCEEF04CEE}" type="sibTrans" cxnId="{19A78E25-9E9B-4DDB-BD85-1B5C28300C3A}">
      <dgm:prSet/>
      <dgm:spPr/>
      <dgm:t>
        <a:bodyPr/>
        <a:lstStyle/>
        <a:p>
          <a:endParaRPr lang="en-US"/>
        </a:p>
      </dgm:t>
    </dgm:pt>
    <dgm:pt modelId="{CA24C4A4-8BCD-425E-BD20-C79D03652235}">
      <dgm:prSet/>
      <dgm:spPr/>
      <dgm:t>
        <a:bodyPr/>
        <a:lstStyle/>
        <a:p>
          <a:pPr>
            <a:buFont typeface="Wingdings" panose="05000000000000000000" pitchFamily="2" charset="2"/>
            <a:buChar char="ü"/>
          </a:pPr>
          <a:r>
            <a:rPr lang="en-US" dirty="0"/>
            <a:t>In ‘wrap up’ section of the meeting (prior to adjourn) be sure to summarize:</a:t>
          </a:r>
        </a:p>
      </dgm:t>
    </dgm:pt>
    <dgm:pt modelId="{D2498033-CC3B-4557-A411-067CC2D54EA1}" type="parTrans" cxnId="{62408901-F6B9-424E-B61A-94ED585B5161}">
      <dgm:prSet/>
      <dgm:spPr/>
      <dgm:t>
        <a:bodyPr/>
        <a:lstStyle/>
        <a:p>
          <a:endParaRPr lang="en-US"/>
        </a:p>
      </dgm:t>
    </dgm:pt>
    <dgm:pt modelId="{C64908CA-7114-42C4-A38C-72FC3B600EFB}" type="sibTrans" cxnId="{62408901-F6B9-424E-B61A-94ED585B5161}">
      <dgm:prSet/>
      <dgm:spPr/>
      <dgm:t>
        <a:bodyPr/>
        <a:lstStyle/>
        <a:p>
          <a:endParaRPr lang="en-US"/>
        </a:p>
      </dgm:t>
    </dgm:pt>
    <dgm:pt modelId="{B904E1B0-70AA-4577-BE67-2B37C0D4BC48}">
      <dgm:prSet/>
      <dgm:spPr/>
      <dgm:t>
        <a:bodyPr/>
        <a:lstStyle/>
        <a:p>
          <a:pPr>
            <a:buFont typeface="Wingdings" panose="05000000000000000000" pitchFamily="2" charset="2"/>
            <a:buChar char="ü"/>
          </a:pPr>
          <a:r>
            <a:rPr lang="en-US" dirty="0"/>
            <a:t>Key communication messages</a:t>
          </a:r>
        </a:p>
      </dgm:t>
    </dgm:pt>
    <dgm:pt modelId="{A8DA23EF-394D-4D55-9678-00DA36BD4113}" type="parTrans" cxnId="{9796C301-4105-4D21-B0AC-B505452C3F7B}">
      <dgm:prSet/>
      <dgm:spPr/>
      <dgm:t>
        <a:bodyPr/>
        <a:lstStyle/>
        <a:p>
          <a:endParaRPr lang="en-US"/>
        </a:p>
      </dgm:t>
    </dgm:pt>
    <dgm:pt modelId="{0DFDB786-2D35-46EE-BAAA-FE203F74679C}" type="sibTrans" cxnId="{9796C301-4105-4D21-B0AC-B505452C3F7B}">
      <dgm:prSet/>
      <dgm:spPr/>
      <dgm:t>
        <a:bodyPr/>
        <a:lstStyle/>
        <a:p>
          <a:endParaRPr lang="en-US"/>
        </a:p>
      </dgm:t>
    </dgm:pt>
    <dgm:pt modelId="{82FF8648-F002-47B4-ABB9-ACC87DA9CBCF}">
      <dgm:prSet/>
      <dgm:spPr/>
      <dgm:t>
        <a:bodyPr/>
        <a:lstStyle/>
        <a:p>
          <a:pPr>
            <a:buFont typeface="Wingdings" panose="05000000000000000000" pitchFamily="2" charset="2"/>
            <a:buChar char="ü"/>
          </a:pPr>
          <a:r>
            <a:rPr lang="en-US" dirty="0"/>
            <a:t>Key take-aways for a given stakeholder segment/ member/ community</a:t>
          </a:r>
        </a:p>
      </dgm:t>
    </dgm:pt>
    <dgm:pt modelId="{04631C83-A519-4E9B-8B04-33869C3EF27E}" type="parTrans" cxnId="{224D9674-EF71-4B1A-99B2-0C1B72DD56C8}">
      <dgm:prSet/>
      <dgm:spPr/>
      <dgm:t>
        <a:bodyPr/>
        <a:lstStyle/>
        <a:p>
          <a:endParaRPr lang="en-US"/>
        </a:p>
      </dgm:t>
    </dgm:pt>
    <dgm:pt modelId="{0A1B1378-BB15-4147-B65D-8BC613952A2B}" type="sibTrans" cxnId="{224D9674-EF71-4B1A-99B2-0C1B72DD56C8}">
      <dgm:prSet/>
      <dgm:spPr/>
      <dgm:t>
        <a:bodyPr/>
        <a:lstStyle/>
        <a:p>
          <a:endParaRPr lang="en-US"/>
        </a:p>
      </dgm:t>
    </dgm:pt>
    <dgm:pt modelId="{96F20E10-04B9-4BD9-9C05-DC21398AFCCB}">
      <dgm:prSet/>
      <dgm:spPr/>
      <dgm:t>
        <a:bodyPr/>
        <a:lstStyle/>
        <a:p>
          <a:pPr>
            <a:buFont typeface="Wingdings" panose="05000000000000000000" pitchFamily="2" charset="2"/>
            <a:buChar char="ü"/>
          </a:pPr>
          <a:r>
            <a:rPr lang="en-US" dirty="0"/>
            <a:t>Summarize action items</a:t>
          </a:r>
        </a:p>
      </dgm:t>
    </dgm:pt>
    <dgm:pt modelId="{D07D56DA-EC34-43C0-9C37-23F2B4928043}" type="parTrans" cxnId="{3B041928-F978-4A1F-9651-E51D7632FD7B}">
      <dgm:prSet/>
      <dgm:spPr/>
      <dgm:t>
        <a:bodyPr/>
        <a:lstStyle/>
        <a:p>
          <a:endParaRPr lang="en-US"/>
        </a:p>
      </dgm:t>
    </dgm:pt>
    <dgm:pt modelId="{C71C9823-1FA3-4D27-A55B-BBEF0AEA57F1}" type="sibTrans" cxnId="{3B041928-F978-4A1F-9651-E51D7632FD7B}">
      <dgm:prSet/>
      <dgm:spPr/>
      <dgm:t>
        <a:bodyPr/>
        <a:lstStyle/>
        <a:p>
          <a:endParaRPr lang="en-US"/>
        </a:p>
      </dgm:t>
    </dgm:pt>
    <dgm:pt modelId="{87AD6743-DF5E-4456-8B80-899AEEBDA29A}" type="pres">
      <dgm:prSet presAssocID="{4C7C1474-D1D5-453B-8F64-0967CBF1F285}" presName="Name0" presStyleCnt="0">
        <dgm:presLayoutVars>
          <dgm:dir/>
          <dgm:animLvl val="lvl"/>
          <dgm:resizeHandles val="exact"/>
        </dgm:presLayoutVars>
      </dgm:prSet>
      <dgm:spPr/>
    </dgm:pt>
    <dgm:pt modelId="{0DAC774A-4C79-4BC2-8408-53B605A2A0B9}" type="pres">
      <dgm:prSet presAssocID="{8C5D7273-DAB9-4282-B7B3-906FDC438CB8}" presName="composite" presStyleCnt="0"/>
      <dgm:spPr/>
    </dgm:pt>
    <dgm:pt modelId="{A6C8EC72-0081-44A8-870B-364D51B3F778}" type="pres">
      <dgm:prSet presAssocID="{8C5D7273-DAB9-4282-B7B3-906FDC438CB8}" presName="parTx" presStyleLbl="alignNode1" presStyleIdx="0" presStyleCnt="1">
        <dgm:presLayoutVars>
          <dgm:chMax val="0"/>
          <dgm:chPref val="0"/>
          <dgm:bulletEnabled val="1"/>
        </dgm:presLayoutVars>
      </dgm:prSet>
      <dgm:spPr/>
    </dgm:pt>
    <dgm:pt modelId="{47AC4866-218A-4BFD-AB65-1C5C50172C78}" type="pres">
      <dgm:prSet presAssocID="{8C5D7273-DAB9-4282-B7B3-906FDC438CB8}" presName="desTx" presStyleLbl="alignAccFollowNode1" presStyleIdx="0" presStyleCnt="1">
        <dgm:presLayoutVars>
          <dgm:bulletEnabled val="1"/>
        </dgm:presLayoutVars>
      </dgm:prSet>
      <dgm:spPr/>
    </dgm:pt>
  </dgm:ptLst>
  <dgm:cxnLst>
    <dgm:cxn modelId="{62408901-F6B9-424E-B61A-94ED585B5161}" srcId="{8C5D7273-DAB9-4282-B7B3-906FDC438CB8}" destId="{CA24C4A4-8BCD-425E-BD20-C79D03652235}" srcOrd="1" destOrd="0" parTransId="{D2498033-CC3B-4557-A411-067CC2D54EA1}" sibTransId="{C64908CA-7114-42C4-A38C-72FC3B600EFB}"/>
    <dgm:cxn modelId="{9796C301-4105-4D21-B0AC-B505452C3F7B}" srcId="{CA24C4A4-8BCD-425E-BD20-C79D03652235}" destId="{B904E1B0-70AA-4577-BE67-2B37C0D4BC48}" srcOrd="0" destOrd="0" parTransId="{A8DA23EF-394D-4D55-9678-00DA36BD4113}" sibTransId="{0DFDB786-2D35-46EE-BAAA-FE203F74679C}"/>
    <dgm:cxn modelId="{6E7B2417-79CD-4328-94C2-14E68A70006C}" type="presOf" srcId="{82FF8648-F002-47B4-ABB9-ACC87DA9CBCF}" destId="{47AC4866-218A-4BFD-AB65-1C5C50172C78}" srcOrd="0" destOrd="3" presId="urn:microsoft.com/office/officeart/2005/8/layout/hList1"/>
    <dgm:cxn modelId="{19A78E25-9E9B-4DDB-BD85-1B5C28300C3A}" srcId="{8C5D7273-DAB9-4282-B7B3-906FDC438CB8}" destId="{1B517B2D-3125-4951-9CF0-0DCA0C89A84C}" srcOrd="0" destOrd="0" parTransId="{71FB508D-4ED5-4644-B059-6A159C8D4814}" sibTransId="{31BE5D99-A17C-45FD-BF89-66FCEEF04CEE}"/>
    <dgm:cxn modelId="{3B041928-F978-4A1F-9651-E51D7632FD7B}" srcId="{CA24C4A4-8BCD-425E-BD20-C79D03652235}" destId="{96F20E10-04B9-4BD9-9C05-DC21398AFCCB}" srcOrd="2" destOrd="0" parTransId="{D07D56DA-EC34-43C0-9C37-23F2B4928043}" sibTransId="{C71C9823-1FA3-4D27-A55B-BBEF0AEA57F1}"/>
    <dgm:cxn modelId="{0272F243-0E7F-4F59-9E3F-6251585014ED}" type="presOf" srcId="{4C7C1474-D1D5-453B-8F64-0967CBF1F285}" destId="{87AD6743-DF5E-4456-8B80-899AEEBDA29A}" srcOrd="0" destOrd="0" presId="urn:microsoft.com/office/officeart/2005/8/layout/hList1"/>
    <dgm:cxn modelId="{D693064C-1D92-4EF3-9CDC-327F095BC22D}" srcId="{4C7C1474-D1D5-453B-8F64-0967CBF1F285}" destId="{8C5D7273-DAB9-4282-B7B3-906FDC438CB8}" srcOrd="0" destOrd="0" parTransId="{24393E10-4AA8-41C5-AA3F-6368A7A3F201}" sibTransId="{4C77B058-4A9F-49AC-98B7-F25C33F06416}"/>
    <dgm:cxn modelId="{DACC2754-A2A4-43D4-89F9-0BA741D58A95}" type="presOf" srcId="{8C5D7273-DAB9-4282-B7B3-906FDC438CB8}" destId="{A6C8EC72-0081-44A8-870B-364D51B3F778}" srcOrd="0" destOrd="0" presId="urn:microsoft.com/office/officeart/2005/8/layout/hList1"/>
    <dgm:cxn modelId="{224D9674-EF71-4B1A-99B2-0C1B72DD56C8}" srcId="{CA24C4A4-8BCD-425E-BD20-C79D03652235}" destId="{82FF8648-F002-47B4-ABB9-ACC87DA9CBCF}" srcOrd="1" destOrd="0" parTransId="{04631C83-A519-4E9B-8B04-33869C3EF27E}" sibTransId="{0A1B1378-BB15-4147-B65D-8BC613952A2B}"/>
    <dgm:cxn modelId="{1A8C12BB-5CDB-4217-B6BA-B9E8F24FCEBE}" type="presOf" srcId="{CA24C4A4-8BCD-425E-BD20-C79D03652235}" destId="{47AC4866-218A-4BFD-AB65-1C5C50172C78}" srcOrd="0" destOrd="1" presId="urn:microsoft.com/office/officeart/2005/8/layout/hList1"/>
    <dgm:cxn modelId="{715F22C2-CDE9-498B-A60E-BA9EEB8846B2}" type="presOf" srcId="{1B517B2D-3125-4951-9CF0-0DCA0C89A84C}" destId="{47AC4866-218A-4BFD-AB65-1C5C50172C78}" srcOrd="0" destOrd="0" presId="urn:microsoft.com/office/officeart/2005/8/layout/hList1"/>
    <dgm:cxn modelId="{DCD911D5-56D8-495D-9673-AB5B42E8436B}" type="presOf" srcId="{96F20E10-04B9-4BD9-9C05-DC21398AFCCB}" destId="{47AC4866-218A-4BFD-AB65-1C5C50172C78}" srcOrd="0" destOrd="4" presId="urn:microsoft.com/office/officeart/2005/8/layout/hList1"/>
    <dgm:cxn modelId="{2E2138DB-DE9C-41CE-B796-10DB794C29E0}" type="presOf" srcId="{B904E1B0-70AA-4577-BE67-2B37C0D4BC48}" destId="{47AC4866-218A-4BFD-AB65-1C5C50172C78}" srcOrd="0" destOrd="2" presId="urn:microsoft.com/office/officeart/2005/8/layout/hList1"/>
    <dgm:cxn modelId="{1A1ADE14-E13E-467A-A626-B0AAB45D17BD}" type="presParOf" srcId="{87AD6743-DF5E-4456-8B80-899AEEBDA29A}" destId="{0DAC774A-4C79-4BC2-8408-53B605A2A0B9}" srcOrd="0" destOrd="0" presId="urn:microsoft.com/office/officeart/2005/8/layout/hList1"/>
    <dgm:cxn modelId="{02460078-43C7-4F54-B3F2-0634624C91D8}" type="presParOf" srcId="{0DAC774A-4C79-4BC2-8408-53B605A2A0B9}" destId="{A6C8EC72-0081-44A8-870B-364D51B3F778}" srcOrd="0" destOrd="0" presId="urn:microsoft.com/office/officeart/2005/8/layout/hList1"/>
    <dgm:cxn modelId="{CADDB58D-ED42-4B7C-A570-AB8137743269}" type="presParOf" srcId="{0DAC774A-4C79-4BC2-8408-53B605A2A0B9}" destId="{47AC4866-218A-4BFD-AB65-1C5C50172C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09509A-1F41-416E-8128-CB94D542FD11}"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5763DEE3-539F-46EB-8B41-653F1DB9E605}">
      <dgm:prSet phldrT="[Text]"/>
      <dgm:spPr/>
      <dgm:t>
        <a:bodyPr/>
        <a:lstStyle/>
        <a:p>
          <a:r>
            <a:rPr lang="en-US" b="1" dirty="0"/>
            <a:t>Breaks</a:t>
          </a:r>
          <a:endParaRPr lang="en-US" dirty="0"/>
        </a:p>
      </dgm:t>
    </dgm:pt>
    <dgm:pt modelId="{ECC2B13B-BB5F-4CD9-80BC-C001A3F515F2}" type="parTrans" cxnId="{584CE018-050F-4638-9BF4-2CB4726F439C}">
      <dgm:prSet/>
      <dgm:spPr/>
      <dgm:t>
        <a:bodyPr/>
        <a:lstStyle/>
        <a:p>
          <a:endParaRPr lang="en-US"/>
        </a:p>
      </dgm:t>
    </dgm:pt>
    <dgm:pt modelId="{69CECF9B-E1FD-41A3-97F9-C1F1D98A13C2}" type="sibTrans" cxnId="{584CE018-050F-4638-9BF4-2CB4726F439C}">
      <dgm:prSet/>
      <dgm:spPr/>
      <dgm:t>
        <a:bodyPr/>
        <a:lstStyle/>
        <a:p>
          <a:endParaRPr lang="en-US"/>
        </a:p>
      </dgm:t>
    </dgm:pt>
    <dgm:pt modelId="{6EF1EE1A-91D0-4E06-B2E0-81CD2C1B6BCA}">
      <dgm:prSet/>
      <dgm:spPr/>
      <dgm:t>
        <a:bodyPr/>
        <a:lstStyle/>
        <a:p>
          <a:pPr>
            <a:buFont typeface="Wingdings" panose="05000000000000000000" pitchFamily="2" charset="2"/>
            <a:buChar char="ü"/>
          </a:pPr>
          <a:r>
            <a:rPr lang="en-US" dirty="0"/>
            <a:t>Similar to in-person meetings, depending on the length and nature of your meeting, it may be appropriate to take a 10 – 15 minute break during the middle of your meeting.</a:t>
          </a:r>
        </a:p>
      </dgm:t>
    </dgm:pt>
    <dgm:pt modelId="{8DE1028E-B206-4C87-8594-3EDD646033D1}" type="parTrans" cxnId="{FF7AD50F-A853-4F98-9519-BADC74BE1A3B}">
      <dgm:prSet/>
      <dgm:spPr/>
      <dgm:t>
        <a:bodyPr/>
        <a:lstStyle/>
        <a:p>
          <a:endParaRPr lang="en-US"/>
        </a:p>
      </dgm:t>
    </dgm:pt>
    <dgm:pt modelId="{26B0316F-BFE8-4F21-BEDB-3922374795CC}" type="sibTrans" cxnId="{FF7AD50F-A853-4F98-9519-BADC74BE1A3B}">
      <dgm:prSet/>
      <dgm:spPr/>
      <dgm:t>
        <a:bodyPr/>
        <a:lstStyle/>
        <a:p>
          <a:endParaRPr lang="en-US"/>
        </a:p>
      </dgm:t>
    </dgm:pt>
    <dgm:pt modelId="{6BE58184-773A-45DB-8C58-0D03F03F2859}">
      <dgm:prSet/>
      <dgm:spPr>
        <a:solidFill>
          <a:schemeClr val="bg1">
            <a:lumMod val="50000"/>
          </a:schemeClr>
        </a:solidFill>
      </dgm:spPr>
      <dgm:t>
        <a:bodyPr/>
        <a:lstStyle/>
        <a:p>
          <a:r>
            <a:rPr lang="en-US" b="1"/>
            <a:t>Ground Rules</a:t>
          </a:r>
        </a:p>
      </dgm:t>
    </dgm:pt>
    <dgm:pt modelId="{A4D27DC9-850A-4F29-92E9-0AFE78EB3354}" type="parTrans" cxnId="{F1D25074-2E87-4756-9BAC-B6A68468B12D}">
      <dgm:prSet/>
      <dgm:spPr/>
      <dgm:t>
        <a:bodyPr/>
        <a:lstStyle/>
        <a:p>
          <a:endParaRPr lang="en-US"/>
        </a:p>
      </dgm:t>
    </dgm:pt>
    <dgm:pt modelId="{4B90F7FA-7368-4266-9F76-80BFF2FCD349}" type="sibTrans" cxnId="{F1D25074-2E87-4756-9BAC-B6A68468B12D}">
      <dgm:prSet/>
      <dgm:spPr/>
      <dgm:t>
        <a:bodyPr/>
        <a:lstStyle/>
        <a:p>
          <a:endParaRPr lang="en-US"/>
        </a:p>
      </dgm:t>
    </dgm:pt>
    <dgm:pt modelId="{DA2E5D14-04C9-4DE1-9DF3-924E2A9EB8C6}">
      <dgm:prSet/>
      <dgm:spPr/>
      <dgm:t>
        <a:bodyPr/>
        <a:lstStyle/>
        <a:p>
          <a:pPr>
            <a:buFont typeface="Wingdings" panose="05000000000000000000" pitchFamily="2" charset="2"/>
            <a:buChar char="ü"/>
          </a:pPr>
          <a:r>
            <a:rPr lang="en-US" dirty="0"/>
            <a:t>Ground rules are not necessary for every meeting. It will be up to your team to decide. </a:t>
          </a:r>
        </a:p>
      </dgm:t>
    </dgm:pt>
    <dgm:pt modelId="{72170ADE-BF70-45AE-B6E6-A08D5F87AD4C}" type="parTrans" cxnId="{DD6AB915-C23C-45B3-9130-2CED9C30C1FC}">
      <dgm:prSet/>
      <dgm:spPr/>
      <dgm:t>
        <a:bodyPr/>
        <a:lstStyle/>
        <a:p>
          <a:endParaRPr lang="en-US"/>
        </a:p>
      </dgm:t>
    </dgm:pt>
    <dgm:pt modelId="{C313D3C9-844D-4425-89C5-752AF51A6F9A}" type="sibTrans" cxnId="{DD6AB915-C23C-45B3-9130-2CED9C30C1FC}">
      <dgm:prSet/>
      <dgm:spPr/>
      <dgm:t>
        <a:bodyPr/>
        <a:lstStyle/>
        <a:p>
          <a:endParaRPr lang="en-US"/>
        </a:p>
      </dgm:t>
    </dgm:pt>
    <dgm:pt modelId="{9CE50A3D-F57A-4B68-B106-FCC0234D6933}">
      <dgm:prSet/>
      <dgm:spPr/>
      <dgm:t>
        <a:bodyPr/>
        <a:lstStyle/>
        <a:p>
          <a:pPr>
            <a:buFont typeface="Wingdings" panose="05000000000000000000" pitchFamily="2" charset="2"/>
            <a:buChar char="ü"/>
          </a:pPr>
          <a:r>
            <a:rPr lang="en-US" dirty="0"/>
            <a:t>To some degree, many challenges found at in-person meetings (side bar conversations, non-verbal interaction) become moot with virtual meetings</a:t>
          </a:r>
        </a:p>
      </dgm:t>
    </dgm:pt>
    <dgm:pt modelId="{FDAA3BFF-38DA-480E-BDFB-DAC3C6CB4D96}" type="parTrans" cxnId="{D125BBD6-60EB-4087-8C53-B2CF2144BC66}">
      <dgm:prSet/>
      <dgm:spPr/>
      <dgm:t>
        <a:bodyPr/>
        <a:lstStyle/>
        <a:p>
          <a:endParaRPr lang="en-US"/>
        </a:p>
      </dgm:t>
    </dgm:pt>
    <dgm:pt modelId="{EB213194-9B8D-492D-B824-88E1259DBA27}" type="sibTrans" cxnId="{D125BBD6-60EB-4087-8C53-B2CF2144BC66}">
      <dgm:prSet/>
      <dgm:spPr/>
      <dgm:t>
        <a:bodyPr/>
        <a:lstStyle/>
        <a:p>
          <a:endParaRPr lang="en-US"/>
        </a:p>
      </dgm:t>
    </dgm:pt>
    <dgm:pt modelId="{15D4D4C8-649B-4E94-B973-ED10EFD1297F}" type="pres">
      <dgm:prSet presAssocID="{8709509A-1F41-416E-8128-CB94D542FD11}" presName="linear" presStyleCnt="0">
        <dgm:presLayoutVars>
          <dgm:animLvl val="lvl"/>
          <dgm:resizeHandles val="exact"/>
        </dgm:presLayoutVars>
      </dgm:prSet>
      <dgm:spPr/>
    </dgm:pt>
    <dgm:pt modelId="{F170CC1A-78A5-42E7-B199-8F844DB782B0}" type="pres">
      <dgm:prSet presAssocID="{5763DEE3-539F-46EB-8B41-653F1DB9E605}" presName="parentText" presStyleLbl="node1" presStyleIdx="0" presStyleCnt="2">
        <dgm:presLayoutVars>
          <dgm:chMax val="0"/>
          <dgm:bulletEnabled val="1"/>
        </dgm:presLayoutVars>
      </dgm:prSet>
      <dgm:spPr/>
    </dgm:pt>
    <dgm:pt modelId="{A1A74AAB-7AD9-43CC-B4C7-DBB554B952A8}" type="pres">
      <dgm:prSet presAssocID="{5763DEE3-539F-46EB-8B41-653F1DB9E605}" presName="childText" presStyleLbl="revTx" presStyleIdx="0" presStyleCnt="2">
        <dgm:presLayoutVars>
          <dgm:bulletEnabled val="1"/>
        </dgm:presLayoutVars>
      </dgm:prSet>
      <dgm:spPr/>
    </dgm:pt>
    <dgm:pt modelId="{81991130-86EA-4C87-9174-B6D88FE2FD56}" type="pres">
      <dgm:prSet presAssocID="{6BE58184-773A-45DB-8C58-0D03F03F2859}" presName="parentText" presStyleLbl="node1" presStyleIdx="1" presStyleCnt="2">
        <dgm:presLayoutVars>
          <dgm:chMax val="0"/>
          <dgm:bulletEnabled val="1"/>
        </dgm:presLayoutVars>
      </dgm:prSet>
      <dgm:spPr/>
    </dgm:pt>
    <dgm:pt modelId="{4507B062-EA1F-442A-B83A-2513094FDDE1}" type="pres">
      <dgm:prSet presAssocID="{6BE58184-773A-45DB-8C58-0D03F03F2859}" presName="childText" presStyleLbl="revTx" presStyleIdx="1" presStyleCnt="2">
        <dgm:presLayoutVars>
          <dgm:bulletEnabled val="1"/>
        </dgm:presLayoutVars>
      </dgm:prSet>
      <dgm:spPr/>
    </dgm:pt>
  </dgm:ptLst>
  <dgm:cxnLst>
    <dgm:cxn modelId="{C2ACD609-3426-4286-BF7E-98401E27C012}" type="presOf" srcId="{8709509A-1F41-416E-8128-CB94D542FD11}" destId="{15D4D4C8-649B-4E94-B973-ED10EFD1297F}" srcOrd="0" destOrd="0" presId="urn:microsoft.com/office/officeart/2005/8/layout/vList2"/>
    <dgm:cxn modelId="{FF7AD50F-A853-4F98-9519-BADC74BE1A3B}" srcId="{5763DEE3-539F-46EB-8B41-653F1DB9E605}" destId="{6EF1EE1A-91D0-4E06-B2E0-81CD2C1B6BCA}" srcOrd="0" destOrd="0" parTransId="{8DE1028E-B206-4C87-8594-3EDD646033D1}" sibTransId="{26B0316F-BFE8-4F21-BEDB-3922374795CC}"/>
    <dgm:cxn modelId="{DD6AB915-C23C-45B3-9130-2CED9C30C1FC}" srcId="{6BE58184-773A-45DB-8C58-0D03F03F2859}" destId="{DA2E5D14-04C9-4DE1-9DF3-924E2A9EB8C6}" srcOrd="0" destOrd="0" parTransId="{72170ADE-BF70-45AE-B6E6-A08D5F87AD4C}" sibTransId="{C313D3C9-844D-4425-89C5-752AF51A6F9A}"/>
    <dgm:cxn modelId="{584CE018-050F-4638-9BF4-2CB4726F439C}" srcId="{8709509A-1F41-416E-8128-CB94D542FD11}" destId="{5763DEE3-539F-46EB-8B41-653F1DB9E605}" srcOrd="0" destOrd="0" parTransId="{ECC2B13B-BB5F-4CD9-80BC-C001A3F515F2}" sibTransId="{69CECF9B-E1FD-41A3-97F9-C1F1D98A13C2}"/>
    <dgm:cxn modelId="{DC6AE025-DCD1-46AD-8C4D-9AD11A614F0A}" type="presOf" srcId="{5763DEE3-539F-46EB-8B41-653F1DB9E605}" destId="{F170CC1A-78A5-42E7-B199-8F844DB782B0}" srcOrd="0" destOrd="0" presId="urn:microsoft.com/office/officeart/2005/8/layout/vList2"/>
    <dgm:cxn modelId="{0FB2D12D-3232-4131-B2A8-0B459D25DCD2}" type="presOf" srcId="{9CE50A3D-F57A-4B68-B106-FCC0234D6933}" destId="{4507B062-EA1F-442A-B83A-2513094FDDE1}" srcOrd="0" destOrd="1" presId="urn:microsoft.com/office/officeart/2005/8/layout/vList2"/>
    <dgm:cxn modelId="{F1D25074-2E87-4756-9BAC-B6A68468B12D}" srcId="{8709509A-1F41-416E-8128-CB94D542FD11}" destId="{6BE58184-773A-45DB-8C58-0D03F03F2859}" srcOrd="1" destOrd="0" parTransId="{A4D27DC9-850A-4F29-92E9-0AFE78EB3354}" sibTransId="{4B90F7FA-7368-4266-9F76-80BFF2FCD349}"/>
    <dgm:cxn modelId="{C54007A5-A56B-482E-9D18-C1C672C8C0AF}" type="presOf" srcId="{6BE58184-773A-45DB-8C58-0D03F03F2859}" destId="{81991130-86EA-4C87-9174-B6D88FE2FD56}" srcOrd="0" destOrd="0" presId="urn:microsoft.com/office/officeart/2005/8/layout/vList2"/>
    <dgm:cxn modelId="{F57829C6-AF8F-417B-A074-06D5A37033DB}" type="presOf" srcId="{DA2E5D14-04C9-4DE1-9DF3-924E2A9EB8C6}" destId="{4507B062-EA1F-442A-B83A-2513094FDDE1}" srcOrd="0" destOrd="0" presId="urn:microsoft.com/office/officeart/2005/8/layout/vList2"/>
    <dgm:cxn modelId="{D125BBD6-60EB-4087-8C53-B2CF2144BC66}" srcId="{6BE58184-773A-45DB-8C58-0D03F03F2859}" destId="{9CE50A3D-F57A-4B68-B106-FCC0234D6933}" srcOrd="1" destOrd="0" parTransId="{FDAA3BFF-38DA-480E-BDFB-DAC3C6CB4D96}" sibTransId="{EB213194-9B8D-492D-B824-88E1259DBA27}"/>
    <dgm:cxn modelId="{823285E1-54C8-4756-8E0E-F29F6492FEF7}" type="presOf" srcId="{6EF1EE1A-91D0-4E06-B2E0-81CD2C1B6BCA}" destId="{A1A74AAB-7AD9-43CC-B4C7-DBB554B952A8}" srcOrd="0" destOrd="0" presId="urn:microsoft.com/office/officeart/2005/8/layout/vList2"/>
    <dgm:cxn modelId="{E4550565-AD20-4672-B6C2-778FE7ADAE0A}" type="presParOf" srcId="{15D4D4C8-649B-4E94-B973-ED10EFD1297F}" destId="{F170CC1A-78A5-42E7-B199-8F844DB782B0}" srcOrd="0" destOrd="0" presId="urn:microsoft.com/office/officeart/2005/8/layout/vList2"/>
    <dgm:cxn modelId="{00FFA64B-F9F6-458B-9556-379EB9878718}" type="presParOf" srcId="{15D4D4C8-649B-4E94-B973-ED10EFD1297F}" destId="{A1A74AAB-7AD9-43CC-B4C7-DBB554B952A8}" srcOrd="1" destOrd="0" presId="urn:microsoft.com/office/officeart/2005/8/layout/vList2"/>
    <dgm:cxn modelId="{CF0E591F-2C6C-41E5-92D7-83339F924C18}" type="presParOf" srcId="{15D4D4C8-649B-4E94-B973-ED10EFD1297F}" destId="{81991130-86EA-4C87-9174-B6D88FE2FD56}" srcOrd="2" destOrd="0" presId="urn:microsoft.com/office/officeart/2005/8/layout/vList2"/>
    <dgm:cxn modelId="{BF01BAAB-F734-47DE-8AF8-A84F8357F041}" type="presParOf" srcId="{15D4D4C8-649B-4E94-B973-ED10EFD1297F}" destId="{4507B062-EA1F-442A-B83A-2513094FDDE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F3BF11-B1C1-43EF-A9A9-BF5674DC13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C293D5-7F6D-45C2-9A79-470D0323DD07}">
      <dgm:prSet/>
      <dgm:spPr>
        <a:solidFill>
          <a:schemeClr val="bg1">
            <a:lumMod val="50000"/>
          </a:schemeClr>
        </a:solidFill>
      </dgm:spPr>
      <dgm:t>
        <a:bodyPr/>
        <a:lstStyle/>
        <a:p>
          <a:r>
            <a:rPr lang="en-US" b="1" dirty="0"/>
            <a:t>Stakeholder Check-In or Design Team</a:t>
          </a:r>
          <a:endParaRPr lang="en-US" dirty="0"/>
        </a:p>
      </dgm:t>
    </dgm:pt>
    <dgm:pt modelId="{F087B8B1-DC38-450C-B3F6-AEBFE58812C7}" type="parTrans" cxnId="{D065F845-B79D-4C18-B2CE-5B6525660AAB}">
      <dgm:prSet/>
      <dgm:spPr/>
      <dgm:t>
        <a:bodyPr/>
        <a:lstStyle/>
        <a:p>
          <a:endParaRPr lang="en-US"/>
        </a:p>
      </dgm:t>
    </dgm:pt>
    <dgm:pt modelId="{48BD3760-E042-4ABD-9030-C24BE4C76F83}" type="sibTrans" cxnId="{D065F845-B79D-4C18-B2CE-5B6525660AAB}">
      <dgm:prSet/>
      <dgm:spPr/>
      <dgm:t>
        <a:bodyPr/>
        <a:lstStyle/>
        <a:p>
          <a:endParaRPr lang="en-US"/>
        </a:p>
      </dgm:t>
    </dgm:pt>
    <dgm:pt modelId="{EF9F626A-E255-4772-A333-53B280B9FFCD}">
      <dgm:prSet/>
      <dgm:spPr/>
      <dgm:t>
        <a:bodyPr/>
        <a:lstStyle/>
        <a:p>
          <a:pPr>
            <a:buFont typeface="Wingdings" panose="05000000000000000000" pitchFamily="2" charset="2"/>
            <a:buChar char="ü"/>
          </a:pPr>
          <a:r>
            <a:rPr lang="en-US" dirty="0"/>
            <a:t>For ongoing group meetings and/or meetings of a complex or controversial nature, consider having a “design team”</a:t>
          </a:r>
        </a:p>
      </dgm:t>
    </dgm:pt>
    <dgm:pt modelId="{F88CA8C0-C66C-45DA-BBFD-2459E883018B}" type="parTrans" cxnId="{578FE963-1C4B-420A-8481-773B43535115}">
      <dgm:prSet/>
      <dgm:spPr/>
      <dgm:t>
        <a:bodyPr/>
        <a:lstStyle/>
        <a:p>
          <a:endParaRPr lang="en-US"/>
        </a:p>
      </dgm:t>
    </dgm:pt>
    <dgm:pt modelId="{065AFF3F-DA2A-45DC-9D57-60D00D0B2233}" type="sibTrans" cxnId="{578FE963-1C4B-420A-8481-773B43535115}">
      <dgm:prSet/>
      <dgm:spPr/>
      <dgm:t>
        <a:bodyPr/>
        <a:lstStyle/>
        <a:p>
          <a:endParaRPr lang="en-US"/>
        </a:p>
      </dgm:t>
    </dgm:pt>
    <dgm:pt modelId="{49432308-407A-4B7B-AF06-9ECC54A0FD96}">
      <dgm:prSet/>
      <dgm:spPr/>
      <dgm:t>
        <a:bodyPr/>
        <a:lstStyle/>
        <a:p>
          <a:pPr>
            <a:buFont typeface="Wingdings" panose="05000000000000000000" pitchFamily="2" charset="2"/>
            <a:buChar char="ü"/>
          </a:pPr>
          <a:r>
            <a:rPr lang="en-US" dirty="0"/>
            <a:t>Having folks participate in pre-meeting calls to ensure balanced approach</a:t>
          </a:r>
        </a:p>
      </dgm:t>
    </dgm:pt>
    <dgm:pt modelId="{F8D85525-5374-4C4A-879B-664E04F1B9CF}" type="parTrans" cxnId="{9615204C-8FAF-43A5-8198-A9C06FDDB5D8}">
      <dgm:prSet/>
      <dgm:spPr/>
      <dgm:t>
        <a:bodyPr/>
        <a:lstStyle/>
        <a:p>
          <a:endParaRPr lang="en-US"/>
        </a:p>
      </dgm:t>
    </dgm:pt>
    <dgm:pt modelId="{DFE20A6A-1FBD-4775-9DC4-2DE6A6ED7B71}" type="sibTrans" cxnId="{9615204C-8FAF-43A5-8198-A9C06FDDB5D8}">
      <dgm:prSet/>
      <dgm:spPr/>
      <dgm:t>
        <a:bodyPr/>
        <a:lstStyle/>
        <a:p>
          <a:endParaRPr lang="en-US"/>
        </a:p>
      </dgm:t>
    </dgm:pt>
    <dgm:pt modelId="{5F755368-EA5F-4088-9B65-BFDB023A51DD}">
      <dgm:prSet/>
      <dgm:spPr/>
      <dgm:t>
        <a:bodyPr/>
        <a:lstStyle/>
        <a:p>
          <a:pPr>
            <a:buFont typeface="Wingdings" panose="05000000000000000000" pitchFamily="2" charset="2"/>
            <a:buChar char="ü"/>
          </a:pPr>
          <a:r>
            <a:rPr lang="en-US" dirty="0"/>
            <a:t>Individual phone calls to talk through agenda ideas (prior to having a draft agenda)</a:t>
          </a:r>
        </a:p>
      </dgm:t>
    </dgm:pt>
    <dgm:pt modelId="{36136A9B-CC97-42E6-8655-819D1EA06637}" type="parTrans" cxnId="{1C1DF616-BADF-43F1-9673-844CD4256CA1}">
      <dgm:prSet/>
      <dgm:spPr/>
      <dgm:t>
        <a:bodyPr/>
        <a:lstStyle/>
        <a:p>
          <a:endParaRPr lang="en-US"/>
        </a:p>
      </dgm:t>
    </dgm:pt>
    <dgm:pt modelId="{46E18820-0780-4E05-A17E-E5252764B609}" type="sibTrans" cxnId="{1C1DF616-BADF-43F1-9673-844CD4256CA1}">
      <dgm:prSet/>
      <dgm:spPr/>
      <dgm:t>
        <a:bodyPr/>
        <a:lstStyle/>
        <a:p>
          <a:endParaRPr lang="en-US"/>
        </a:p>
      </dgm:t>
    </dgm:pt>
    <dgm:pt modelId="{5E87B8EA-004F-44CD-B61E-3B04C3A70BF0}">
      <dgm:prSet/>
      <dgm:spPr/>
      <dgm:t>
        <a:bodyPr/>
        <a:lstStyle/>
        <a:p>
          <a:pPr>
            <a:buFont typeface="Wingdings" panose="05000000000000000000" pitchFamily="2" charset="2"/>
            <a:buChar char="ü"/>
          </a:pPr>
          <a:r>
            <a:rPr lang="en-US" dirty="0"/>
            <a:t>Individual phone calls to react to draft agenda and provide feedback</a:t>
          </a:r>
        </a:p>
      </dgm:t>
    </dgm:pt>
    <dgm:pt modelId="{B78C6053-7328-406B-BB3A-096BD26F3B8E}" type="parTrans" cxnId="{D7D81F25-B4EC-4394-A4D2-A2553C2A4812}">
      <dgm:prSet/>
      <dgm:spPr/>
      <dgm:t>
        <a:bodyPr/>
        <a:lstStyle/>
        <a:p>
          <a:endParaRPr lang="en-US"/>
        </a:p>
      </dgm:t>
    </dgm:pt>
    <dgm:pt modelId="{3C1910A9-B9DE-4F25-9C57-BA66D16E99BD}" type="sibTrans" cxnId="{D7D81F25-B4EC-4394-A4D2-A2553C2A4812}">
      <dgm:prSet/>
      <dgm:spPr/>
      <dgm:t>
        <a:bodyPr/>
        <a:lstStyle/>
        <a:p>
          <a:endParaRPr lang="en-US"/>
        </a:p>
      </dgm:t>
    </dgm:pt>
    <dgm:pt modelId="{E1D281FD-8972-42C5-BCF9-E63D1488240D}">
      <dgm:prSet/>
      <dgm:spPr/>
      <dgm:t>
        <a:bodyPr/>
        <a:lstStyle/>
        <a:p>
          <a:pPr>
            <a:buFont typeface="Wingdings" panose="05000000000000000000" pitchFamily="2" charset="2"/>
            <a:buChar char="ü"/>
          </a:pPr>
          <a:r>
            <a:rPr lang="en-US" dirty="0"/>
            <a:t>A design team could include two to four meeting participants who represent different perspectives</a:t>
          </a:r>
        </a:p>
      </dgm:t>
    </dgm:pt>
    <dgm:pt modelId="{2C6B1925-352B-4BCD-9DA1-AAA02541778E}" type="parTrans" cxnId="{8EAECFA1-3A1E-47F3-AD3F-5FD06D03267C}">
      <dgm:prSet/>
      <dgm:spPr/>
      <dgm:t>
        <a:bodyPr/>
        <a:lstStyle/>
        <a:p>
          <a:endParaRPr lang="en-US"/>
        </a:p>
      </dgm:t>
    </dgm:pt>
    <dgm:pt modelId="{49FD314F-E190-4D9E-865E-171B50A1C71D}" type="sibTrans" cxnId="{8EAECFA1-3A1E-47F3-AD3F-5FD06D03267C}">
      <dgm:prSet/>
      <dgm:spPr/>
      <dgm:t>
        <a:bodyPr/>
        <a:lstStyle/>
        <a:p>
          <a:endParaRPr lang="en-US"/>
        </a:p>
      </dgm:t>
    </dgm:pt>
    <dgm:pt modelId="{6CC05441-C377-417A-B094-53C904CFA733}">
      <dgm:prSet/>
      <dgm:spPr/>
      <dgm:t>
        <a:bodyPr/>
        <a:lstStyle/>
        <a:p>
          <a:pPr>
            <a:buFont typeface="Wingdings" panose="05000000000000000000" pitchFamily="2" charset="2"/>
            <a:buChar char="ü"/>
          </a:pPr>
          <a:r>
            <a:rPr lang="en-US" dirty="0"/>
            <a:t>i.e. environmental, industry, labor, local government</a:t>
          </a:r>
        </a:p>
      </dgm:t>
    </dgm:pt>
    <dgm:pt modelId="{81DCE4EC-0880-4FAC-A2B4-C6855EE9369E}" type="parTrans" cxnId="{A374AEE9-5426-4861-B5F4-AF9DF3E4C936}">
      <dgm:prSet/>
      <dgm:spPr/>
      <dgm:t>
        <a:bodyPr/>
        <a:lstStyle/>
        <a:p>
          <a:endParaRPr lang="en-US"/>
        </a:p>
      </dgm:t>
    </dgm:pt>
    <dgm:pt modelId="{6952007C-5EFC-4C29-A463-49D48A913825}" type="sibTrans" cxnId="{A374AEE9-5426-4861-B5F4-AF9DF3E4C936}">
      <dgm:prSet/>
      <dgm:spPr/>
      <dgm:t>
        <a:bodyPr/>
        <a:lstStyle/>
        <a:p>
          <a:endParaRPr lang="en-US"/>
        </a:p>
      </dgm:t>
    </dgm:pt>
    <dgm:pt modelId="{4591713D-B256-48A9-AECE-C4F8F314AC14}">
      <dgm:prSet/>
      <dgm:spPr/>
      <dgm:t>
        <a:bodyPr/>
        <a:lstStyle/>
        <a:p>
          <a:pPr>
            <a:buFont typeface="Wingdings" panose="05000000000000000000" pitchFamily="2" charset="2"/>
            <a:buChar char="ü"/>
          </a:pPr>
          <a:r>
            <a:rPr lang="en-US" dirty="0"/>
            <a:t>Options for gathering input and opinion on your meeting agenda which include:</a:t>
          </a:r>
        </a:p>
      </dgm:t>
    </dgm:pt>
    <dgm:pt modelId="{1EA7B1BA-C88A-4933-8CE2-AA78ACB6459A}" type="parTrans" cxnId="{F18D355E-A99E-421B-94B3-D2B5FAFC8F8A}">
      <dgm:prSet/>
      <dgm:spPr/>
      <dgm:t>
        <a:bodyPr/>
        <a:lstStyle/>
        <a:p>
          <a:endParaRPr lang="en-US"/>
        </a:p>
      </dgm:t>
    </dgm:pt>
    <dgm:pt modelId="{59F8D98A-C0B3-495D-AB74-8D923B3DF02F}" type="sibTrans" cxnId="{F18D355E-A99E-421B-94B3-D2B5FAFC8F8A}">
      <dgm:prSet/>
      <dgm:spPr/>
      <dgm:t>
        <a:bodyPr/>
        <a:lstStyle/>
        <a:p>
          <a:endParaRPr lang="en-US"/>
        </a:p>
      </dgm:t>
    </dgm:pt>
    <dgm:pt modelId="{EDABA08D-8828-4205-8F83-EA1C4C7A6194}" type="pres">
      <dgm:prSet presAssocID="{05F3BF11-B1C1-43EF-A9A9-BF5674DC131F}" presName="Name0" presStyleCnt="0">
        <dgm:presLayoutVars>
          <dgm:dir/>
          <dgm:animLvl val="lvl"/>
          <dgm:resizeHandles val="exact"/>
        </dgm:presLayoutVars>
      </dgm:prSet>
      <dgm:spPr/>
    </dgm:pt>
    <dgm:pt modelId="{D65C5947-C0A0-42D6-97A4-8A091B0F7438}" type="pres">
      <dgm:prSet presAssocID="{F1C293D5-7F6D-45C2-9A79-470D0323DD07}" presName="composite" presStyleCnt="0"/>
      <dgm:spPr/>
    </dgm:pt>
    <dgm:pt modelId="{0B1C7F96-24F4-43F6-AF84-E98F99A88DC0}" type="pres">
      <dgm:prSet presAssocID="{F1C293D5-7F6D-45C2-9A79-470D0323DD07}" presName="parTx" presStyleLbl="alignNode1" presStyleIdx="0" presStyleCnt="1">
        <dgm:presLayoutVars>
          <dgm:chMax val="0"/>
          <dgm:chPref val="0"/>
          <dgm:bulletEnabled val="1"/>
        </dgm:presLayoutVars>
      </dgm:prSet>
      <dgm:spPr/>
    </dgm:pt>
    <dgm:pt modelId="{1D57014D-F6D5-4D18-9E04-E475295050DD}" type="pres">
      <dgm:prSet presAssocID="{F1C293D5-7F6D-45C2-9A79-470D0323DD07}" presName="desTx" presStyleLbl="alignAccFollowNode1" presStyleIdx="0" presStyleCnt="1">
        <dgm:presLayoutVars>
          <dgm:bulletEnabled val="1"/>
        </dgm:presLayoutVars>
      </dgm:prSet>
      <dgm:spPr/>
    </dgm:pt>
  </dgm:ptLst>
  <dgm:cxnLst>
    <dgm:cxn modelId="{90887000-A6F7-413D-9B7F-0026E132E9F2}" type="presOf" srcId="{5E87B8EA-004F-44CD-B61E-3B04C3A70BF0}" destId="{1D57014D-F6D5-4D18-9E04-E475295050DD}" srcOrd="0" destOrd="6" presId="urn:microsoft.com/office/officeart/2005/8/layout/hList1"/>
    <dgm:cxn modelId="{52FE9C13-DD8A-4A3A-B0B9-B4D6DBAB5C9B}" type="presOf" srcId="{E1D281FD-8972-42C5-BCF9-E63D1488240D}" destId="{1D57014D-F6D5-4D18-9E04-E475295050DD}" srcOrd="0" destOrd="1" presId="urn:microsoft.com/office/officeart/2005/8/layout/hList1"/>
    <dgm:cxn modelId="{5C909915-8934-4C8D-92EC-793D5A4C42A9}" type="presOf" srcId="{4591713D-B256-48A9-AECE-C4F8F314AC14}" destId="{1D57014D-F6D5-4D18-9E04-E475295050DD}" srcOrd="0" destOrd="3" presId="urn:microsoft.com/office/officeart/2005/8/layout/hList1"/>
    <dgm:cxn modelId="{1C1DF616-BADF-43F1-9673-844CD4256CA1}" srcId="{4591713D-B256-48A9-AECE-C4F8F314AC14}" destId="{5F755368-EA5F-4088-9B65-BFDB023A51DD}" srcOrd="1" destOrd="0" parTransId="{36136A9B-CC97-42E6-8655-819D1EA06637}" sibTransId="{46E18820-0780-4E05-A17E-E5252764B609}"/>
    <dgm:cxn modelId="{D7D81F25-B4EC-4394-A4D2-A2553C2A4812}" srcId="{4591713D-B256-48A9-AECE-C4F8F314AC14}" destId="{5E87B8EA-004F-44CD-B61E-3B04C3A70BF0}" srcOrd="2" destOrd="0" parTransId="{B78C6053-7328-406B-BB3A-096BD26F3B8E}" sibTransId="{3C1910A9-B9DE-4F25-9C57-BA66D16E99BD}"/>
    <dgm:cxn modelId="{6D85692B-514E-4C69-834A-C81BB4CC5D33}" type="presOf" srcId="{F1C293D5-7F6D-45C2-9A79-470D0323DD07}" destId="{0B1C7F96-24F4-43F6-AF84-E98F99A88DC0}" srcOrd="0" destOrd="0" presId="urn:microsoft.com/office/officeart/2005/8/layout/hList1"/>
    <dgm:cxn modelId="{0F7B2E2C-6FC1-4945-BD23-B4528150A6EC}" type="presOf" srcId="{6CC05441-C377-417A-B094-53C904CFA733}" destId="{1D57014D-F6D5-4D18-9E04-E475295050DD}" srcOrd="0" destOrd="2" presId="urn:microsoft.com/office/officeart/2005/8/layout/hList1"/>
    <dgm:cxn modelId="{C7F22740-7DDA-4CE8-97F8-3DF0064D4AB8}" type="presOf" srcId="{05F3BF11-B1C1-43EF-A9A9-BF5674DC131F}" destId="{EDABA08D-8828-4205-8F83-EA1C4C7A6194}" srcOrd="0" destOrd="0" presId="urn:microsoft.com/office/officeart/2005/8/layout/hList1"/>
    <dgm:cxn modelId="{F18D355E-A99E-421B-94B3-D2B5FAFC8F8A}" srcId="{F1C293D5-7F6D-45C2-9A79-470D0323DD07}" destId="{4591713D-B256-48A9-AECE-C4F8F314AC14}" srcOrd="1" destOrd="0" parTransId="{1EA7B1BA-C88A-4933-8CE2-AA78ACB6459A}" sibTransId="{59F8D98A-C0B3-495D-AB74-8D923B3DF02F}"/>
    <dgm:cxn modelId="{578FE963-1C4B-420A-8481-773B43535115}" srcId="{F1C293D5-7F6D-45C2-9A79-470D0323DD07}" destId="{EF9F626A-E255-4772-A333-53B280B9FFCD}" srcOrd="0" destOrd="0" parTransId="{F88CA8C0-C66C-45DA-BBFD-2459E883018B}" sibTransId="{065AFF3F-DA2A-45DC-9D57-60D00D0B2233}"/>
    <dgm:cxn modelId="{D065F845-B79D-4C18-B2CE-5B6525660AAB}" srcId="{05F3BF11-B1C1-43EF-A9A9-BF5674DC131F}" destId="{F1C293D5-7F6D-45C2-9A79-470D0323DD07}" srcOrd="0" destOrd="0" parTransId="{F087B8B1-DC38-450C-B3F6-AEBFE58812C7}" sibTransId="{48BD3760-E042-4ABD-9030-C24BE4C76F83}"/>
    <dgm:cxn modelId="{9615204C-8FAF-43A5-8198-A9C06FDDB5D8}" srcId="{4591713D-B256-48A9-AECE-C4F8F314AC14}" destId="{49432308-407A-4B7B-AF06-9ECC54A0FD96}" srcOrd="0" destOrd="0" parTransId="{F8D85525-5374-4C4A-879B-664E04F1B9CF}" sibTransId="{DFE20A6A-1FBD-4775-9DC4-2DE6A6ED7B71}"/>
    <dgm:cxn modelId="{D031786D-1639-4A85-93C8-3BAE32C9C855}" type="presOf" srcId="{EF9F626A-E255-4772-A333-53B280B9FFCD}" destId="{1D57014D-F6D5-4D18-9E04-E475295050DD}" srcOrd="0" destOrd="0" presId="urn:microsoft.com/office/officeart/2005/8/layout/hList1"/>
    <dgm:cxn modelId="{8EAECFA1-3A1E-47F3-AD3F-5FD06D03267C}" srcId="{EF9F626A-E255-4772-A333-53B280B9FFCD}" destId="{E1D281FD-8972-42C5-BCF9-E63D1488240D}" srcOrd="0" destOrd="0" parTransId="{2C6B1925-352B-4BCD-9DA1-AAA02541778E}" sibTransId="{49FD314F-E190-4D9E-865E-171B50A1C71D}"/>
    <dgm:cxn modelId="{692EDCAC-8571-484C-8F8E-775D1449B0BF}" type="presOf" srcId="{5F755368-EA5F-4088-9B65-BFDB023A51DD}" destId="{1D57014D-F6D5-4D18-9E04-E475295050DD}" srcOrd="0" destOrd="5" presId="urn:microsoft.com/office/officeart/2005/8/layout/hList1"/>
    <dgm:cxn modelId="{A0C4FFC4-6229-491F-8BEB-BBE7066E0804}" type="presOf" srcId="{49432308-407A-4B7B-AF06-9ECC54A0FD96}" destId="{1D57014D-F6D5-4D18-9E04-E475295050DD}" srcOrd="0" destOrd="4" presId="urn:microsoft.com/office/officeart/2005/8/layout/hList1"/>
    <dgm:cxn modelId="{A374AEE9-5426-4861-B5F4-AF9DF3E4C936}" srcId="{EF9F626A-E255-4772-A333-53B280B9FFCD}" destId="{6CC05441-C377-417A-B094-53C904CFA733}" srcOrd="1" destOrd="0" parTransId="{81DCE4EC-0880-4FAC-A2B4-C6855EE9369E}" sibTransId="{6952007C-5EFC-4C29-A463-49D48A913825}"/>
    <dgm:cxn modelId="{75363C40-6AD4-49C1-B497-9D1AA66BDA54}" type="presParOf" srcId="{EDABA08D-8828-4205-8F83-EA1C4C7A6194}" destId="{D65C5947-C0A0-42D6-97A4-8A091B0F7438}" srcOrd="0" destOrd="0" presId="urn:microsoft.com/office/officeart/2005/8/layout/hList1"/>
    <dgm:cxn modelId="{719F5336-60BB-4A66-8CCD-7CF863EF2F74}" type="presParOf" srcId="{D65C5947-C0A0-42D6-97A4-8A091B0F7438}" destId="{0B1C7F96-24F4-43F6-AF84-E98F99A88DC0}" srcOrd="0" destOrd="0" presId="urn:microsoft.com/office/officeart/2005/8/layout/hList1"/>
    <dgm:cxn modelId="{930934BC-8D06-4758-9B68-E97CD7ED8E26}" type="presParOf" srcId="{D65C5947-C0A0-42D6-97A4-8A091B0F7438}" destId="{1D57014D-F6D5-4D18-9E04-E475295050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0E114B8-08C1-454E-8268-12A6CFFFB1F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533D2C3-791A-48C6-A0E5-802240455C2C}">
      <dgm:prSet/>
      <dgm:spPr/>
      <dgm:t>
        <a:bodyPr/>
        <a:lstStyle/>
        <a:p>
          <a:r>
            <a:rPr lang="en-US" dirty="0"/>
            <a:t>What if it is necessary to shut down the meeting?</a:t>
          </a:r>
        </a:p>
      </dgm:t>
    </dgm:pt>
    <dgm:pt modelId="{061FD1A4-3863-4D16-B141-226259F21A9A}" type="parTrans" cxnId="{AEFE8EA5-AF36-4059-83BB-D5BE702A71E7}">
      <dgm:prSet/>
      <dgm:spPr/>
      <dgm:t>
        <a:bodyPr/>
        <a:lstStyle/>
        <a:p>
          <a:endParaRPr lang="en-US"/>
        </a:p>
      </dgm:t>
    </dgm:pt>
    <dgm:pt modelId="{AA56EF6D-A934-4A2C-93D7-E4B5679EE254}" type="sibTrans" cxnId="{AEFE8EA5-AF36-4059-83BB-D5BE702A71E7}">
      <dgm:prSet/>
      <dgm:spPr/>
      <dgm:t>
        <a:bodyPr/>
        <a:lstStyle/>
        <a:p>
          <a:endParaRPr lang="en-US"/>
        </a:p>
      </dgm:t>
    </dgm:pt>
    <dgm:pt modelId="{9CE0BB8B-E264-4F5F-BA1B-BD90A95E423F}">
      <dgm:prSet/>
      <dgm:spPr/>
      <dgm:t>
        <a:bodyPr/>
        <a:lstStyle/>
        <a:p>
          <a:pPr>
            <a:buFont typeface="Wingdings" panose="05000000000000000000" pitchFamily="2" charset="2"/>
            <a:buChar char="ü"/>
          </a:pPr>
          <a:r>
            <a:rPr lang="en-US" dirty="0"/>
            <a:t>What if there are hundreds of participants who want to comment? </a:t>
          </a:r>
        </a:p>
      </dgm:t>
    </dgm:pt>
    <dgm:pt modelId="{31A72422-EBDF-491C-96A0-5E3E1D8C30F5}" type="parTrans" cxnId="{587535D7-B31D-4FE2-8525-D1B75321B073}">
      <dgm:prSet/>
      <dgm:spPr/>
      <dgm:t>
        <a:bodyPr/>
        <a:lstStyle/>
        <a:p>
          <a:endParaRPr lang="en-US"/>
        </a:p>
      </dgm:t>
    </dgm:pt>
    <dgm:pt modelId="{8C5EFE7C-270A-4FA5-8BF3-27F3F166F0F6}" type="sibTrans" cxnId="{587535D7-B31D-4FE2-8525-D1B75321B073}">
      <dgm:prSet/>
      <dgm:spPr/>
      <dgm:t>
        <a:bodyPr/>
        <a:lstStyle/>
        <a:p>
          <a:endParaRPr lang="en-US"/>
        </a:p>
      </dgm:t>
    </dgm:pt>
    <dgm:pt modelId="{3F4306F7-B3E7-457B-AA91-67896A2D9C56}">
      <dgm:prSet/>
      <dgm:spPr/>
      <dgm:t>
        <a:bodyPr/>
        <a:lstStyle/>
        <a:p>
          <a:pPr>
            <a:buFont typeface="Wingdings" panose="05000000000000000000" pitchFamily="2" charset="2"/>
            <a:buChar char="ü"/>
          </a:pPr>
          <a:r>
            <a:rPr lang="en-US" dirty="0"/>
            <a:t>Does your platform let you continue on past the initial allocative time slot? Or will it cut you off? </a:t>
          </a:r>
        </a:p>
      </dgm:t>
    </dgm:pt>
    <dgm:pt modelId="{92CE4E57-B375-4E6F-A1C7-EFD2CFDF3CE2}" type="parTrans" cxnId="{F2BEAD16-B9A6-4BC4-A714-4FCD23668EA4}">
      <dgm:prSet/>
      <dgm:spPr/>
      <dgm:t>
        <a:bodyPr/>
        <a:lstStyle/>
        <a:p>
          <a:endParaRPr lang="en-US"/>
        </a:p>
      </dgm:t>
    </dgm:pt>
    <dgm:pt modelId="{87FCE925-25D6-4245-ABCB-CD571611FD19}" type="sibTrans" cxnId="{F2BEAD16-B9A6-4BC4-A714-4FCD23668EA4}">
      <dgm:prSet/>
      <dgm:spPr/>
      <dgm:t>
        <a:bodyPr/>
        <a:lstStyle/>
        <a:p>
          <a:endParaRPr lang="en-US"/>
        </a:p>
      </dgm:t>
    </dgm:pt>
    <dgm:pt modelId="{FDB29128-ABFB-4CFE-9671-E7E86FF8CBD7}">
      <dgm:prSet/>
      <dgm:spPr/>
      <dgm:t>
        <a:bodyPr/>
        <a:lstStyle/>
        <a:p>
          <a:pPr>
            <a:buFont typeface="Wingdings" panose="05000000000000000000" pitchFamily="2" charset="2"/>
            <a:buChar char="ü"/>
          </a:pPr>
          <a:r>
            <a:rPr lang="en-US" dirty="0"/>
            <a:t>What will you say if you need to shut it down?</a:t>
          </a:r>
        </a:p>
      </dgm:t>
    </dgm:pt>
    <dgm:pt modelId="{98F97DCA-8B93-4100-A79F-4E76F2E48B40}" type="parTrans" cxnId="{61A70F4F-F368-4C1E-AA32-E92396BE7936}">
      <dgm:prSet/>
      <dgm:spPr/>
      <dgm:t>
        <a:bodyPr/>
        <a:lstStyle/>
        <a:p>
          <a:endParaRPr lang="en-US"/>
        </a:p>
      </dgm:t>
    </dgm:pt>
    <dgm:pt modelId="{907D8A84-7B3F-45FF-B62A-04DE85E089EA}" type="sibTrans" cxnId="{61A70F4F-F368-4C1E-AA32-E92396BE7936}">
      <dgm:prSet/>
      <dgm:spPr/>
      <dgm:t>
        <a:bodyPr/>
        <a:lstStyle/>
        <a:p>
          <a:endParaRPr lang="en-US"/>
        </a:p>
      </dgm:t>
    </dgm:pt>
    <dgm:pt modelId="{98BE0006-E782-4292-9303-D3B15FE5B29F}" type="pres">
      <dgm:prSet presAssocID="{80E114B8-08C1-454E-8268-12A6CFFFB1F2}" presName="Name0" presStyleCnt="0">
        <dgm:presLayoutVars>
          <dgm:dir/>
          <dgm:animLvl val="lvl"/>
          <dgm:resizeHandles val="exact"/>
        </dgm:presLayoutVars>
      </dgm:prSet>
      <dgm:spPr/>
    </dgm:pt>
    <dgm:pt modelId="{63F57E23-958D-4FE5-BF5F-482156861189}" type="pres">
      <dgm:prSet presAssocID="{A533D2C3-791A-48C6-A0E5-802240455C2C}" presName="composite" presStyleCnt="0"/>
      <dgm:spPr/>
    </dgm:pt>
    <dgm:pt modelId="{079635E0-FA4C-4DEE-A8EA-965C150D7673}" type="pres">
      <dgm:prSet presAssocID="{A533D2C3-791A-48C6-A0E5-802240455C2C}" presName="parTx" presStyleLbl="alignNode1" presStyleIdx="0" presStyleCnt="1">
        <dgm:presLayoutVars>
          <dgm:chMax val="0"/>
          <dgm:chPref val="0"/>
          <dgm:bulletEnabled val="1"/>
        </dgm:presLayoutVars>
      </dgm:prSet>
      <dgm:spPr/>
    </dgm:pt>
    <dgm:pt modelId="{0F2CE42F-46CC-4BC7-BEC3-4AAF4D648275}" type="pres">
      <dgm:prSet presAssocID="{A533D2C3-791A-48C6-A0E5-802240455C2C}" presName="desTx" presStyleLbl="alignAccFollowNode1" presStyleIdx="0" presStyleCnt="1">
        <dgm:presLayoutVars>
          <dgm:bulletEnabled val="1"/>
        </dgm:presLayoutVars>
      </dgm:prSet>
      <dgm:spPr/>
    </dgm:pt>
  </dgm:ptLst>
  <dgm:cxnLst>
    <dgm:cxn modelId="{F2BEAD16-B9A6-4BC4-A714-4FCD23668EA4}" srcId="{A533D2C3-791A-48C6-A0E5-802240455C2C}" destId="{3F4306F7-B3E7-457B-AA91-67896A2D9C56}" srcOrd="2" destOrd="0" parTransId="{92CE4E57-B375-4E6F-A1C7-EFD2CFDF3CE2}" sibTransId="{87FCE925-25D6-4245-ABCB-CD571611FD19}"/>
    <dgm:cxn modelId="{61A70F4F-F368-4C1E-AA32-E92396BE7936}" srcId="{A533D2C3-791A-48C6-A0E5-802240455C2C}" destId="{FDB29128-ABFB-4CFE-9671-E7E86FF8CBD7}" srcOrd="0" destOrd="0" parTransId="{98F97DCA-8B93-4100-A79F-4E76F2E48B40}" sibTransId="{907D8A84-7B3F-45FF-B62A-04DE85E089EA}"/>
    <dgm:cxn modelId="{AEFE8EA5-AF36-4059-83BB-D5BE702A71E7}" srcId="{80E114B8-08C1-454E-8268-12A6CFFFB1F2}" destId="{A533D2C3-791A-48C6-A0E5-802240455C2C}" srcOrd="0" destOrd="0" parTransId="{061FD1A4-3863-4D16-B141-226259F21A9A}" sibTransId="{AA56EF6D-A934-4A2C-93D7-E4B5679EE254}"/>
    <dgm:cxn modelId="{092F38B5-AFCB-4A69-B370-FF17A12B25B6}" type="presOf" srcId="{FDB29128-ABFB-4CFE-9671-E7E86FF8CBD7}" destId="{0F2CE42F-46CC-4BC7-BEC3-4AAF4D648275}" srcOrd="0" destOrd="0" presId="urn:microsoft.com/office/officeart/2005/8/layout/hList1"/>
    <dgm:cxn modelId="{587535D7-B31D-4FE2-8525-D1B75321B073}" srcId="{A533D2C3-791A-48C6-A0E5-802240455C2C}" destId="{9CE0BB8B-E264-4F5F-BA1B-BD90A95E423F}" srcOrd="1" destOrd="0" parTransId="{31A72422-EBDF-491C-96A0-5E3E1D8C30F5}" sibTransId="{8C5EFE7C-270A-4FA5-8BF3-27F3F166F0F6}"/>
    <dgm:cxn modelId="{F00B1FE2-348B-49B2-A469-2756FA1A0255}" type="presOf" srcId="{A533D2C3-791A-48C6-A0E5-802240455C2C}" destId="{079635E0-FA4C-4DEE-A8EA-965C150D7673}" srcOrd="0" destOrd="0" presId="urn:microsoft.com/office/officeart/2005/8/layout/hList1"/>
    <dgm:cxn modelId="{55FF4DE9-1D3B-4BB6-AE46-13368B062B6C}" type="presOf" srcId="{80E114B8-08C1-454E-8268-12A6CFFFB1F2}" destId="{98BE0006-E782-4292-9303-D3B15FE5B29F}" srcOrd="0" destOrd="0" presId="urn:microsoft.com/office/officeart/2005/8/layout/hList1"/>
    <dgm:cxn modelId="{EDE0EBED-1C0D-4A1A-B555-43BABB30C542}" type="presOf" srcId="{3F4306F7-B3E7-457B-AA91-67896A2D9C56}" destId="{0F2CE42F-46CC-4BC7-BEC3-4AAF4D648275}" srcOrd="0" destOrd="2" presId="urn:microsoft.com/office/officeart/2005/8/layout/hList1"/>
    <dgm:cxn modelId="{1765C5F3-9FEC-479A-AAAB-8DE36902A119}" type="presOf" srcId="{9CE0BB8B-E264-4F5F-BA1B-BD90A95E423F}" destId="{0F2CE42F-46CC-4BC7-BEC3-4AAF4D648275}" srcOrd="0" destOrd="1" presId="urn:microsoft.com/office/officeart/2005/8/layout/hList1"/>
    <dgm:cxn modelId="{DA31D530-66E8-491B-8B8E-3FF176A03D5E}" type="presParOf" srcId="{98BE0006-E782-4292-9303-D3B15FE5B29F}" destId="{63F57E23-958D-4FE5-BF5F-482156861189}" srcOrd="0" destOrd="0" presId="urn:microsoft.com/office/officeart/2005/8/layout/hList1"/>
    <dgm:cxn modelId="{44CE42C6-BEA5-4224-A8C1-28FE4830D7BA}" type="presParOf" srcId="{63F57E23-958D-4FE5-BF5F-482156861189}" destId="{079635E0-FA4C-4DEE-A8EA-965C150D7673}" srcOrd="0" destOrd="0" presId="urn:microsoft.com/office/officeart/2005/8/layout/hList1"/>
    <dgm:cxn modelId="{CE483F62-75FE-45B6-86C4-25055B447954}" type="presParOf" srcId="{63F57E23-958D-4FE5-BF5F-482156861189}" destId="{0F2CE42F-46CC-4BC7-BEC3-4AAF4D6482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72EDAD-4EC3-41CE-A533-7BB6A43B829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47AD35E-D76E-4FA1-9356-B728BA11BC95}">
      <dgm:prSet phldrT="[Text]"/>
      <dgm:spPr/>
      <dgm:t>
        <a:bodyPr/>
        <a:lstStyle/>
        <a:p>
          <a:r>
            <a:rPr lang="en-US" dirty="0"/>
            <a:t>Be Ready to Truncate</a:t>
          </a:r>
        </a:p>
      </dgm:t>
    </dgm:pt>
    <dgm:pt modelId="{75821236-22E3-4EB0-AB27-22E50B1CC383}" type="parTrans" cxnId="{DBF44912-B90D-4AFA-A8C7-F7C1B2323DF5}">
      <dgm:prSet/>
      <dgm:spPr/>
      <dgm:t>
        <a:bodyPr/>
        <a:lstStyle/>
        <a:p>
          <a:endParaRPr lang="en-US"/>
        </a:p>
      </dgm:t>
    </dgm:pt>
    <dgm:pt modelId="{90973297-F6EC-47ED-8BE0-8BAEC40EDF1F}" type="sibTrans" cxnId="{DBF44912-B90D-4AFA-A8C7-F7C1B2323DF5}">
      <dgm:prSet/>
      <dgm:spPr/>
      <dgm:t>
        <a:bodyPr/>
        <a:lstStyle/>
        <a:p>
          <a:endParaRPr lang="en-US"/>
        </a:p>
      </dgm:t>
    </dgm:pt>
    <dgm:pt modelId="{BAC60D91-D089-47A5-B7A6-7D0FDBA557CF}">
      <dgm:prSet/>
      <dgm:spPr/>
      <dgm:t>
        <a:bodyPr/>
        <a:lstStyle/>
        <a:p>
          <a:r>
            <a:rPr lang="en-US" dirty="0"/>
            <a:t>“Stock” or Filler Sentences</a:t>
          </a:r>
        </a:p>
      </dgm:t>
    </dgm:pt>
    <dgm:pt modelId="{FAC043B1-F89A-4B3B-B72B-DB818DD54C2E}" type="parTrans" cxnId="{0DEC520C-EFC2-4FCF-86CD-A02EC10648DA}">
      <dgm:prSet/>
      <dgm:spPr/>
      <dgm:t>
        <a:bodyPr/>
        <a:lstStyle/>
        <a:p>
          <a:endParaRPr lang="en-US"/>
        </a:p>
      </dgm:t>
    </dgm:pt>
    <dgm:pt modelId="{46BB0AB2-46C3-4449-B638-39B0C8D64D00}" type="sibTrans" cxnId="{0DEC520C-EFC2-4FCF-86CD-A02EC10648DA}">
      <dgm:prSet/>
      <dgm:spPr/>
      <dgm:t>
        <a:bodyPr/>
        <a:lstStyle/>
        <a:p>
          <a:endParaRPr lang="en-US"/>
        </a:p>
      </dgm:t>
    </dgm:pt>
    <dgm:pt modelId="{35398839-4B95-43C0-807D-F2DB9A382469}">
      <dgm:prSet phldrT="[Text]"/>
      <dgm:spPr/>
      <dgm:t>
        <a:bodyPr/>
        <a:lstStyle/>
        <a:p>
          <a:r>
            <a:rPr lang="en-US" dirty="0"/>
            <a:t>How will any given agenda item be shortened if previous item runs long? </a:t>
          </a:r>
        </a:p>
      </dgm:t>
    </dgm:pt>
    <dgm:pt modelId="{B2725D20-D33C-4B58-8DA1-B6C5291749A9}" type="parTrans" cxnId="{F8516CD7-2DBD-4204-9715-17DD2BB310A8}">
      <dgm:prSet/>
      <dgm:spPr/>
      <dgm:t>
        <a:bodyPr/>
        <a:lstStyle/>
        <a:p>
          <a:endParaRPr lang="en-US"/>
        </a:p>
      </dgm:t>
    </dgm:pt>
    <dgm:pt modelId="{6B3B9123-DCBF-4F60-8DBC-631291899611}" type="sibTrans" cxnId="{F8516CD7-2DBD-4204-9715-17DD2BB310A8}">
      <dgm:prSet/>
      <dgm:spPr/>
      <dgm:t>
        <a:bodyPr/>
        <a:lstStyle/>
        <a:p>
          <a:endParaRPr lang="en-US"/>
        </a:p>
      </dgm:t>
    </dgm:pt>
    <dgm:pt modelId="{E5D8B953-3521-436F-91B5-F22A9158410E}">
      <dgm:prSet/>
      <dgm:spPr/>
      <dgm:t>
        <a:bodyPr/>
        <a:lstStyle/>
        <a:p>
          <a:r>
            <a:rPr lang="en-US" dirty="0"/>
            <a:t>Have a few ‘stock’ sentences ready if there is a glitch. </a:t>
          </a:r>
        </a:p>
      </dgm:t>
    </dgm:pt>
    <dgm:pt modelId="{A52D1B67-E620-45ED-A6A1-48D9DE3914F2}" type="parTrans" cxnId="{E16E440C-2611-41F4-A381-512CE96900E7}">
      <dgm:prSet/>
      <dgm:spPr/>
      <dgm:t>
        <a:bodyPr/>
        <a:lstStyle/>
        <a:p>
          <a:endParaRPr lang="en-US"/>
        </a:p>
      </dgm:t>
    </dgm:pt>
    <dgm:pt modelId="{3A725C43-5CAC-4E60-A74D-A6F3A5226909}" type="sibTrans" cxnId="{E16E440C-2611-41F4-A381-512CE96900E7}">
      <dgm:prSet/>
      <dgm:spPr/>
      <dgm:t>
        <a:bodyPr/>
        <a:lstStyle/>
        <a:p>
          <a:endParaRPr lang="en-US"/>
        </a:p>
      </dgm:t>
    </dgm:pt>
    <dgm:pt modelId="{7D64B353-D2C4-4DDC-B691-B9EB6D25F99D}">
      <dgm:prSet phldrT="[Text]"/>
      <dgm:spPr/>
      <dgm:t>
        <a:bodyPr/>
        <a:lstStyle/>
        <a:p>
          <a:r>
            <a:rPr lang="en-US" dirty="0"/>
            <a:t>Options include:</a:t>
          </a:r>
        </a:p>
      </dgm:t>
    </dgm:pt>
    <dgm:pt modelId="{88CCC19F-2D6B-4922-A87F-6CFD0ABD16CC}" type="parTrans" cxnId="{D8C4491B-4F5C-46B2-AB45-C4C767B5F75A}">
      <dgm:prSet/>
      <dgm:spPr/>
      <dgm:t>
        <a:bodyPr/>
        <a:lstStyle/>
        <a:p>
          <a:endParaRPr lang="en-US"/>
        </a:p>
      </dgm:t>
    </dgm:pt>
    <dgm:pt modelId="{5259AC5E-F709-4D55-BFD0-AC5A9B410EFD}" type="sibTrans" cxnId="{D8C4491B-4F5C-46B2-AB45-C4C767B5F75A}">
      <dgm:prSet/>
      <dgm:spPr/>
      <dgm:t>
        <a:bodyPr/>
        <a:lstStyle/>
        <a:p>
          <a:endParaRPr lang="en-US"/>
        </a:p>
      </dgm:t>
    </dgm:pt>
    <dgm:pt modelId="{9B94F8D2-8BC0-4B1E-9A15-4798B2143C63}">
      <dgm:prSet phldrT="[Text]"/>
      <dgm:spPr/>
      <dgm:t>
        <a:bodyPr/>
        <a:lstStyle/>
        <a:p>
          <a:r>
            <a:rPr lang="en-US" dirty="0"/>
            <a:t>ask presenter to shorten presentation; </a:t>
          </a:r>
        </a:p>
      </dgm:t>
    </dgm:pt>
    <dgm:pt modelId="{4E23581C-6BFA-464A-8167-7733436AFCC3}" type="parTrans" cxnId="{C9D68412-17C9-4CC7-B9E9-7799B4B65524}">
      <dgm:prSet/>
      <dgm:spPr/>
      <dgm:t>
        <a:bodyPr/>
        <a:lstStyle/>
        <a:p>
          <a:endParaRPr lang="en-US"/>
        </a:p>
      </dgm:t>
    </dgm:pt>
    <dgm:pt modelId="{057B704B-890A-45C3-98E5-DCA56523DA30}" type="sibTrans" cxnId="{C9D68412-17C9-4CC7-B9E9-7799B4B65524}">
      <dgm:prSet/>
      <dgm:spPr/>
      <dgm:t>
        <a:bodyPr/>
        <a:lstStyle/>
        <a:p>
          <a:endParaRPr lang="en-US"/>
        </a:p>
      </dgm:t>
    </dgm:pt>
    <dgm:pt modelId="{2A51E643-D5E3-453C-9CF4-CF366CB31CCF}">
      <dgm:prSet phldrT="[Text]"/>
      <dgm:spPr/>
      <dgm:t>
        <a:bodyPr/>
        <a:lstStyle/>
        <a:p>
          <a:r>
            <a:rPr lang="en-US" dirty="0"/>
            <a:t>limit Q/A; </a:t>
          </a:r>
        </a:p>
      </dgm:t>
    </dgm:pt>
    <dgm:pt modelId="{37A85E53-E004-4401-8B08-3F86E7B33384}" type="parTrans" cxnId="{6ED3AEDC-0ABB-4A11-8BD2-60602D86E9DC}">
      <dgm:prSet/>
      <dgm:spPr/>
      <dgm:t>
        <a:bodyPr/>
        <a:lstStyle/>
        <a:p>
          <a:endParaRPr lang="en-US"/>
        </a:p>
      </dgm:t>
    </dgm:pt>
    <dgm:pt modelId="{8498FE11-3693-471A-BFBD-1B897BB2FE62}" type="sibTrans" cxnId="{6ED3AEDC-0ABB-4A11-8BD2-60602D86E9DC}">
      <dgm:prSet/>
      <dgm:spPr/>
      <dgm:t>
        <a:bodyPr/>
        <a:lstStyle/>
        <a:p>
          <a:endParaRPr lang="en-US"/>
        </a:p>
      </dgm:t>
    </dgm:pt>
    <dgm:pt modelId="{F8260C3A-23DE-4CA8-AE51-DF90B957FD04}">
      <dgm:prSet phldrT="[Text]"/>
      <dgm:spPr/>
      <dgm:t>
        <a:bodyPr/>
        <a:lstStyle/>
        <a:p>
          <a:r>
            <a:rPr lang="en-US" dirty="0"/>
            <a:t>eliminate Q/A for this meeting; </a:t>
          </a:r>
        </a:p>
      </dgm:t>
    </dgm:pt>
    <dgm:pt modelId="{71F04B7A-EBA7-4734-9FCC-CA52A7DE719D}" type="parTrans" cxnId="{477EE9E7-5E06-474F-A6A4-69E3C652D55B}">
      <dgm:prSet/>
      <dgm:spPr/>
      <dgm:t>
        <a:bodyPr/>
        <a:lstStyle/>
        <a:p>
          <a:endParaRPr lang="en-US"/>
        </a:p>
      </dgm:t>
    </dgm:pt>
    <dgm:pt modelId="{F4E99930-ACD2-4103-94A8-C986B24D0425}" type="sibTrans" cxnId="{477EE9E7-5E06-474F-A6A4-69E3C652D55B}">
      <dgm:prSet/>
      <dgm:spPr/>
      <dgm:t>
        <a:bodyPr/>
        <a:lstStyle/>
        <a:p>
          <a:endParaRPr lang="en-US"/>
        </a:p>
      </dgm:t>
    </dgm:pt>
    <dgm:pt modelId="{D8F6C159-95A8-4F12-892E-FAC4BF879EEE}">
      <dgm:prSet phldrT="[Text]"/>
      <dgm:spPr/>
      <dgm:t>
        <a:bodyPr/>
        <a:lstStyle/>
        <a:p>
          <a:r>
            <a:rPr lang="en-US" dirty="0"/>
            <a:t>decide to break the item in two, with one piece at the day’s meeting and the other piece at a future meeting; </a:t>
          </a:r>
        </a:p>
      </dgm:t>
    </dgm:pt>
    <dgm:pt modelId="{891E7FD4-FF8C-4110-87C4-3E2A9B10C284}" type="parTrans" cxnId="{32F06909-1857-4A44-9779-CBE5AE2CA1C0}">
      <dgm:prSet/>
      <dgm:spPr/>
      <dgm:t>
        <a:bodyPr/>
        <a:lstStyle/>
        <a:p>
          <a:endParaRPr lang="en-US"/>
        </a:p>
      </dgm:t>
    </dgm:pt>
    <dgm:pt modelId="{73C98AC7-31D2-4B46-9B99-CB5E49522A58}" type="sibTrans" cxnId="{32F06909-1857-4A44-9779-CBE5AE2CA1C0}">
      <dgm:prSet/>
      <dgm:spPr/>
      <dgm:t>
        <a:bodyPr/>
        <a:lstStyle/>
        <a:p>
          <a:endParaRPr lang="en-US"/>
        </a:p>
      </dgm:t>
    </dgm:pt>
    <dgm:pt modelId="{F953AA26-A856-43E5-A462-B76E426B4D42}">
      <dgm:prSet phldrT="[Text]"/>
      <dgm:spPr/>
      <dgm:t>
        <a:bodyPr/>
        <a:lstStyle/>
        <a:p>
          <a:r>
            <a:rPr lang="en-US" dirty="0"/>
            <a:t>postpone the item to a future meeting.</a:t>
          </a:r>
        </a:p>
      </dgm:t>
    </dgm:pt>
    <dgm:pt modelId="{B8AA844A-EC5F-45CE-A054-6A21F3FF1E50}" type="parTrans" cxnId="{2A0EF04C-02BE-496D-BDF1-AB22E4849C8C}">
      <dgm:prSet/>
      <dgm:spPr/>
      <dgm:t>
        <a:bodyPr/>
        <a:lstStyle/>
        <a:p>
          <a:endParaRPr lang="en-US"/>
        </a:p>
      </dgm:t>
    </dgm:pt>
    <dgm:pt modelId="{5EBA9516-F038-4419-8B66-2911A35EF0F8}" type="sibTrans" cxnId="{2A0EF04C-02BE-496D-BDF1-AB22E4849C8C}">
      <dgm:prSet/>
      <dgm:spPr/>
      <dgm:t>
        <a:bodyPr/>
        <a:lstStyle/>
        <a:p>
          <a:endParaRPr lang="en-US"/>
        </a:p>
      </dgm:t>
    </dgm:pt>
    <dgm:pt modelId="{9F14585A-802F-4F45-85D0-F4F12E01F19D}">
      <dgm:prSet/>
      <dgm:spPr/>
      <dgm:t>
        <a:bodyPr/>
        <a:lstStyle/>
        <a:p>
          <a:r>
            <a:rPr lang="en-US" dirty="0"/>
            <a:t>What if your Chair accidentally disconnects? </a:t>
          </a:r>
        </a:p>
      </dgm:t>
    </dgm:pt>
    <dgm:pt modelId="{590F4E28-F041-4AA3-9246-52C7EB2AFA8D}" type="parTrans" cxnId="{1965278B-E1C2-4E83-B2E0-BFE0C5FAC722}">
      <dgm:prSet/>
      <dgm:spPr/>
      <dgm:t>
        <a:bodyPr/>
        <a:lstStyle/>
        <a:p>
          <a:endParaRPr lang="en-US"/>
        </a:p>
      </dgm:t>
    </dgm:pt>
    <dgm:pt modelId="{35DA9E77-9474-4C05-A8BF-49E5B7370E5F}" type="sibTrans" cxnId="{1965278B-E1C2-4E83-B2E0-BFE0C5FAC722}">
      <dgm:prSet/>
      <dgm:spPr/>
      <dgm:t>
        <a:bodyPr/>
        <a:lstStyle/>
        <a:p>
          <a:endParaRPr lang="en-US"/>
        </a:p>
      </dgm:t>
    </dgm:pt>
    <dgm:pt modelId="{A4AC3516-2564-4CC7-83E3-1FD13EC2F0ED}">
      <dgm:prSet/>
      <dgm:spPr/>
      <dgm:t>
        <a:bodyPr/>
        <a:lstStyle/>
        <a:p>
          <a:r>
            <a:rPr lang="en-US" dirty="0"/>
            <a:t>Likely the E.D. /Director will take over, but</a:t>
          </a:r>
        </a:p>
      </dgm:t>
    </dgm:pt>
    <dgm:pt modelId="{B10064FC-6341-4D0C-9E57-9519794E0EF5}" type="parTrans" cxnId="{57951A81-7E29-4312-BC87-A07DB82A3D8B}">
      <dgm:prSet/>
      <dgm:spPr/>
      <dgm:t>
        <a:bodyPr/>
        <a:lstStyle/>
        <a:p>
          <a:endParaRPr lang="en-US"/>
        </a:p>
      </dgm:t>
    </dgm:pt>
    <dgm:pt modelId="{37B7975D-8161-4812-9381-DD61D436ECBF}" type="sibTrans" cxnId="{57951A81-7E29-4312-BC87-A07DB82A3D8B}">
      <dgm:prSet/>
      <dgm:spPr/>
      <dgm:t>
        <a:bodyPr/>
        <a:lstStyle/>
        <a:p>
          <a:endParaRPr lang="en-US"/>
        </a:p>
      </dgm:t>
    </dgm:pt>
    <dgm:pt modelId="{6F42E4BD-943C-4334-A80C-09E3B6ED852C}">
      <dgm:prSet/>
      <dgm:spPr/>
      <dgm:t>
        <a:bodyPr/>
        <a:lstStyle/>
        <a:p>
          <a:r>
            <a:rPr lang="en-US" dirty="0"/>
            <a:t>Continue on as planned until the chair comes back?</a:t>
          </a:r>
        </a:p>
      </dgm:t>
    </dgm:pt>
    <dgm:pt modelId="{E2A37BA3-40CE-4DA3-A928-300052EAFB8C}" type="parTrans" cxnId="{A8F7EE3E-79C4-461D-A2A5-028AC56689E2}">
      <dgm:prSet/>
      <dgm:spPr/>
      <dgm:t>
        <a:bodyPr/>
        <a:lstStyle/>
        <a:p>
          <a:endParaRPr lang="en-US"/>
        </a:p>
      </dgm:t>
    </dgm:pt>
    <dgm:pt modelId="{09B98800-CB97-44DA-B324-A50215DE0AE9}" type="sibTrans" cxnId="{A8F7EE3E-79C4-461D-A2A5-028AC56689E2}">
      <dgm:prSet/>
      <dgm:spPr/>
      <dgm:t>
        <a:bodyPr/>
        <a:lstStyle/>
        <a:p>
          <a:endParaRPr lang="en-US"/>
        </a:p>
      </dgm:t>
    </dgm:pt>
    <dgm:pt modelId="{52BEBA1C-F6EE-4C13-99AB-1DAB89D9E317}">
      <dgm:prSet/>
      <dgm:spPr/>
      <dgm:t>
        <a:bodyPr/>
        <a:lstStyle/>
        <a:p>
          <a:r>
            <a:rPr lang="en-US" dirty="0"/>
            <a:t>Or stall until the chair is back (for example if there is a decision to be made)?</a:t>
          </a:r>
        </a:p>
      </dgm:t>
    </dgm:pt>
    <dgm:pt modelId="{D2CB2F65-129F-436A-A497-DBC0E430351A}" type="parTrans" cxnId="{C5F4C9C9-3091-4C36-8159-C210FAA85D81}">
      <dgm:prSet/>
      <dgm:spPr/>
      <dgm:t>
        <a:bodyPr/>
        <a:lstStyle/>
        <a:p>
          <a:endParaRPr lang="en-US"/>
        </a:p>
      </dgm:t>
    </dgm:pt>
    <dgm:pt modelId="{3D2EA17F-2715-48FD-8187-6BF15F531DAF}" type="sibTrans" cxnId="{C5F4C9C9-3091-4C36-8159-C210FAA85D81}">
      <dgm:prSet/>
      <dgm:spPr/>
      <dgm:t>
        <a:bodyPr/>
        <a:lstStyle/>
        <a:p>
          <a:endParaRPr lang="en-US"/>
        </a:p>
      </dgm:t>
    </dgm:pt>
    <dgm:pt modelId="{568A4F06-ADC7-4484-A869-CC5B2128759E}" type="pres">
      <dgm:prSet presAssocID="{A872EDAD-4EC3-41CE-A533-7BB6A43B8295}" presName="Name0" presStyleCnt="0">
        <dgm:presLayoutVars>
          <dgm:dir/>
          <dgm:animLvl val="lvl"/>
          <dgm:resizeHandles val="exact"/>
        </dgm:presLayoutVars>
      </dgm:prSet>
      <dgm:spPr/>
    </dgm:pt>
    <dgm:pt modelId="{F33C35CA-6D37-4529-B76C-33AFF7CB04AA}" type="pres">
      <dgm:prSet presAssocID="{947AD35E-D76E-4FA1-9356-B728BA11BC95}" presName="composite" presStyleCnt="0"/>
      <dgm:spPr/>
    </dgm:pt>
    <dgm:pt modelId="{385B27C6-826C-446E-8E32-58F147BF7323}" type="pres">
      <dgm:prSet presAssocID="{947AD35E-D76E-4FA1-9356-B728BA11BC95}" presName="parTx" presStyleLbl="alignNode1" presStyleIdx="0" presStyleCnt="2">
        <dgm:presLayoutVars>
          <dgm:chMax val="0"/>
          <dgm:chPref val="0"/>
          <dgm:bulletEnabled val="1"/>
        </dgm:presLayoutVars>
      </dgm:prSet>
      <dgm:spPr/>
    </dgm:pt>
    <dgm:pt modelId="{ED1E83E6-B632-4C64-A39D-84753B6F6684}" type="pres">
      <dgm:prSet presAssocID="{947AD35E-D76E-4FA1-9356-B728BA11BC95}" presName="desTx" presStyleLbl="alignAccFollowNode1" presStyleIdx="0" presStyleCnt="2">
        <dgm:presLayoutVars>
          <dgm:bulletEnabled val="1"/>
        </dgm:presLayoutVars>
      </dgm:prSet>
      <dgm:spPr/>
    </dgm:pt>
    <dgm:pt modelId="{A002C543-30B7-4982-8062-B184C738C2B4}" type="pres">
      <dgm:prSet presAssocID="{90973297-F6EC-47ED-8BE0-8BAEC40EDF1F}" presName="space" presStyleCnt="0"/>
      <dgm:spPr/>
    </dgm:pt>
    <dgm:pt modelId="{10F6206E-F23F-4EE7-A6B8-7926B9F7FDA7}" type="pres">
      <dgm:prSet presAssocID="{BAC60D91-D089-47A5-B7A6-7D0FDBA557CF}" presName="composite" presStyleCnt="0"/>
      <dgm:spPr/>
    </dgm:pt>
    <dgm:pt modelId="{3BD97AEA-9C8D-46FB-BD31-CD4F7A01212E}" type="pres">
      <dgm:prSet presAssocID="{BAC60D91-D089-47A5-B7A6-7D0FDBA557CF}" presName="parTx" presStyleLbl="alignNode1" presStyleIdx="1" presStyleCnt="2">
        <dgm:presLayoutVars>
          <dgm:chMax val="0"/>
          <dgm:chPref val="0"/>
          <dgm:bulletEnabled val="1"/>
        </dgm:presLayoutVars>
      </dgm:prSet>
      <dgm:spPr/>
    </dgm:pt>
    <dgm:pt modelId="{F956CF2B-95D0-490A-BD4E-F14919E60FEF}" type="pres">
      <dgm:prSet presAssocID="{BAC60D91-D089-47A5-B7A6-7D0FDBA557CF}" presName="desTx" presStyleLbl="alignAccFollowNode1" presStyleIdx="1" presStyleCnt="2">
        <dgm:presLayoutVars>
          <dgm:bulletEnabled val="1"/>
        </dgm:presLayoutVars>
      </dgm:prSet>
      <dgm:spPr/>
    </dgm:pt>
  </dgm:ptLst>
  <dgm:cxnLst>
    <dgm:cxn modelId="{B0024805-7E30-4763-A680-801F06C4771E}" type="presOf" srcId="{A872EDAD-4EC3-41CE-A533-7BB6A43B8295}" destId="{568A4F06-ADC7-4484-A869-CC5B2128759E}" srcOrd="0" destOrd="0" presId="urn:microsoft.com/office/officeart/2005/8/layout/hList1"/>
    <dgm:cxn modelId="{32F06909-1857-4A44-9779-CBE5AE2CA1C0}" srcId="{7D64B353-D2C4-4DDC-B691-B9EB6D25F99D}" destId="{D8F6C159-95A8-4F12-892E-FAC4BF879EEE}" srcOrd="3" destOrd="0" parTransId="{891E7FD4-FF8C-4110-87C4-3E2A9B10C284}" sibTransId="{73C98AC7-31D2-4B46-9B99-CB5E49522A58}"/>
    <dgm:cxn modelId="{E16E440C-2611-41F4-A381-512CE96900E7}" srcId="{BAC60D91-D089-47A5-B7A6-7D0FDBA557CF}" destId="{E5D8B953-3521-436F-91B5-F22A9158410E}" srcOrd="0" destOrd="0" parTransId="{A52D1B67-E620-45ED-A6A1-48D9DE3914F2}" sibTransId="{3A725C43-5CAC-4E60-A74D-A6F3A5226909}"/>
    <dgm:cxn modelId="{0DEC520C-EFC2-4FCF-86CD-A02EC10648DA}" srcId="{A872EDAD-4EC3-41CE-A533-7BB6A43B8295}" destId="{BAC60D91-D089-47A5-B7A6-7D0FDBA557CF}" srcOrd="1" destOrd="0" parTransId="{FAC043B1-F89A-4B3B-B72B-DB818DD54C2E}" sibTransId="{46BB0AB2-46C3-4449-B638-39B0C8D64D00}"/>
    <dgm:cxn modelId="{08A4060E-645A-496E-BA59-8312DB7350E9}" type="presOf" srcId="{E5D8B953-3521-436F-91B5-F22A9158410E}" destId="{F956CF2B-95D0-490A-BD4E-F14919E60FEF}" srcOrd="0" destOrd="0" presId="urn:microsoft.com/office/officeart/2005/8/layout/hList1"/>
    <dgm:cxn modelId="{DBF44912-B90D-4AFA-A8C7-F7C1B2323DF5}" srcId="{A872EDAD-4EC3-41CE-A533-7BB6A43B8295}" destId="{947AD35E-D76E-4FA1-9356-B728BA11BC95}" srcOrd="0" destOrd="0" parTransId="{75821236-22E3-4EB0-AB27-22E50B1CC383}" sibTransId="{90973297-F6EC-47ED-8BE0-8BAEC40EDF1F}"/>
    <dgm:cxn modelId="{C9D68412-17C9-4CC7-B9E9-7799B4B65524}" srcId="{7D64B353-D2C4-4DDC-B691-B9EB6D25F99D}" destId="{9B94F8D2-8BC0-4B1E-9A15-4798B2143C63}" srcOrd="0" destOrd="0" parTransId="{4E23581C-6BFA-464A-8167-7733436AFCC3}" sibTransId="{057B704B-890A-45C3-98E5-DCA56523DA30}"/>
    <dgm:cxn modelId="{D8C4491B-4F5C-46B2-AB45-C4C767B5F75A}" srcId="{947AD35E-D76E-4FA1-9356-B728BA11BC95}" destId="{7D64B353-D2C4-4DDC-B691-B9EB6D25F99D}" srcOrd="1" destOrd="0" parTransId="{88CCC19F-2D6B-4922-A87F-6CFD0ABD16CC}" sibTransId="{5259AC5E-F709-4D55-BFD0-AC5A9B410EFD}"/>
    <dgm:cxn modelId="{7162EE1B-7921-43F0-83A8-428DA9432982}" type="presOf" srcId="{35398839-4B95-43C0-807D-F2DB9A382469}" destId="{ED1E83E6-B632-4C64-A39D-84753B6F6684}" srcOrd="0" destOrd="0" presId="urn:microsoft.com/office/officeart/2005/8/layout/hList1"/>
    <dgm:cxn modelId="{0EE25833-E3E3-4394-97C5-D68630FA0D75}" type="presOf" srcId="{7D64B353-D2C4-4DDC-B691-B9EB6D25F99D}" destId="{ED1E83E6-B632-4C64-A39D-84753B6F6684}" srcOrd="0" destOrd="1" presId="urn:microsoft.com/office/officeart/2005/8/layout/hList1"/>
    <dgm:cxn modelId="{A8F7EE3E-79C4-461D-A2A5-028AC56689E2}" srcId="{A4AC3516-2564-4CC7-83E3-1FD13EC2F0ED}" destId="{6F42E4BD-943C-4334-A80C-09E3B6ED852C}" srcOrd="0" destOrd="0" parTransId="{E2A37BA3-40CE-4DA3-A928-300052EAFB8C}" sibTransId="{09B98800-CB97-44DA-B324-A50215DE0AE9}"/>
    <dgm:cxn modelId="{1F48FC49-327A-4FC6-91E4-601E5A31B94E}" type="presOf" srcId="{9F14585A-802F-4F45-85D0-F4F12E01F19D}" destId="{F956CF2B-95D0-490A-BD4E-F14919E60FEF}" srcOrd="0" destOrd="1" presId="urn:microsoft.com/office/officeart/2005/8/layout/hList1"/>
    <dgm:cxn modelId="{9BE6854A-33CD-4D57-BB76-5D0D1BB9C3DB}" type="presOf" srcId="{2A51E643-D5E3-453C-9CF4-CF366CB31CCF}" destId="{ED1E83E6-B632-4C64-A39D-84753B6F6684}" srcOrd="0" destOrd="3" presId="urn:microsoft.com/office/officeart/2005/8/layout/hList1"/>
    <dgm:cxn modelId="{2A0EF04C-02BE-496D-BDF1-AB22E4849C8C}" srcId="{7D64B353-D2C4-4DDC-B691-B9EB6D25F99D}" destId="{F953AA26-A856-43E5-A462-B76E426B4D42}" srcOrd="4" destOrd="0" parTransId="{B8AA844A-EC5F-45CE-A054-6A21F3FF1E50}" sibTransId="{5EBA9516-F038-4419-8B66-2911A35EF0F8}"/>
    <dgm:cxn modelId="{96257652-48A3-473D-91E9-AAD0FFE9CC30}" type="presOf" srcId="{947AD35E-D76E-4FA1-9356-B728BA11BC95}" destId="{385B27C6-826C-446E-8E32-58F147BF7323}" srcOrd="0" destOrd="0" presId="urn:microsoft.com/office/officeart/2005/8/layout/hList1"/>
    <dgm:cxn modelId="{3575D97E-CBA3-4F51-A58E-892944CAEE47}" type="presOf" srcId="{D8F6C159-95A8-4F12-892E-FAC4BF879EEE}" destId="{ED1E83E6-B632-4C64-A39D-84753B6F6684}" srcOrd="0" destOrd="5" presId="urn:microsoft.com/office/officeart/2005/8/layout/hList1"/>
    <dgm:cxn modelId="{1463BC80-AFBF-408C-899B-EE8818BDE4CD}" type="presOf" srcId="{F953AA26-A856-43E5-A462-B76E426B4D42}" destId="{ED1E83E6-B632-4C64-A39D-84753B6F6684}" srcOrd="0" destOrd="6" presId="urn:microsoft.com/office/officeart/2005/8/layout/hList1"/>
    <dgm:cxn modelId="{57951A81-7E29-4312-BC87-A07DB82A3D8B}" srcId="{9F14585A-802F-4F45-85D0-F4F12E01F19D}" destId="{A4AC3516-2564-4CC7-83E3-1FD13EC2F0ED}" srcOrd="0" destOrd="0" parTransId="{B10064FC-6341-4D0C-9E57-9519794E0EF5}" sibTransId="{37B7975D-8161-4812-9381-DD61D436ECBF}"/>
    <dgm:cxn modelId="{8C53B389-82DD-48D1-A7AE-F8C63DF56A54}" type="presOf" srcId="{9B94F8D2-8BC0-4B1E-9A15-4798B2143C63}" destId="{ED1E83E6-B632-4C64-A39D-84753B6F6684}" srcOrd="0" destOrd="2" presId="urn:microsoft.com/office/officeart/2005/8/layout/hList1"/>
    <dgm:cxn modelId="{1965278B-E1C2-4E83-B2E0-BFE0C5FAC722}" srcId="{BAC60D91-D089-47A5-B7A6-7D0FDBA557CF}" destId="{9F14585A-802F-4F45-85D0-F4F12E01F19D}" srcOrd="1" destOrd="0" parTransId="{590F4E28-F041-4AA3-9246-52C7EB2AFA8D}" sibTransId="{35DA9E77-9474-4C05-A8BF-49E5B7370E5F}"/>
    <dgm:cxn modelId="{23B9F4A9-1F1B-40A3-B887-511CE47FE402}" type="presOf" srcId="{52BEBA1C-F6EE-4C13-99AB-1DAB89D9E317}" destId="{F956CF2B-95D0-490A-BD4E-F14919E60FEF}" srcOrd="0" destOrd="4" presId="urn:microsoft.com/office/officeart/2005/8/layout/hList1"/>
    <dgm:cxn modelId="{F3817AB9-D4C9-43D3-A0E1-95EF756A6B26}" type="presOf" srcId="{A4AC3516-2564-4CC7-83E3-1FD13EC2F0ED}" destId="{F956CF2B-95D0-490A-BD4E-F14919E60FEF}" srcOrd="0" destOrd="2" presId="urn:microsoft.com/office/officeart/2005/8/layout/hList1"/>
    <dgm:cxn modelId="{B3FF13C7-3C54-4983-A128-141D354571ED}" type="presOf" srcId="{BAC60D91-D089-47A5-B7A6-7D0FDBA557CF}" destId="{3BD97AEA-9C8D-46FB-BD31-CD4F7A01212E}" srcOrd="0" destOrd="0" presId="urn:microsoft.com/office/officeart/2005/8/layout/hList1"/>
    <dgm:cxn modelId="{C5F4C9C9-3091-4C36-8159-C210FAA85D81}" srcId="{A4AC3516-2564-4CC7-83E3-1FD13EC2F0ED}" destId="{52BEBA1C-F6EE-4C13-99AB-1DAB89D9E317}" srcOrd="1" destOrd="0" parTransId="{D2CB2F65-129F-436A-A497-DBC0E430351A}" sibTransId="{3D2EA17F-2715-48FD-8187-6BF15F531DAF}"/>
    <dgm:cxn modelId="{9364E7D1-1278-4F02-8850-F2BD5C62820C}" type="presOf" srcId="{6F42E4BD-943C-4334-A80C-09E3B6ED852C}" destId="{F956CF2B-95D0-490A-BD4E-F14919E60FEF}" srcOrd="0" destOrd="3" presId="urn:microsoft.com/office/officeart/2005/8/layout/hList1"/>
    <dgm:cxn modelId="{F8516CD7-2DBD-4204-9715-17DD2BB310A8}" srcId="{947AD35E-D76E-4FA1-9356-B728BA11BC95}" destId="{35398839-4B95-43C0-807D-F2DB9A382469}" srcOrd="0" destOrd="0" parTransId="{B2725D20-D33C-4B58-8DA1-B6C5291749A9}" sibTransId="{6B3B9123-DCBF-4F60-8DBC-631291899611}"/>
    <dgm:cxn modelId="{6ED3AEDC-0ABB-4A11-8BD2-60602D86E9DC}" srcId="{7D64B353-D2C4-4DDC-B691-B9EB6D25F99D}" destId="{2A51E643-D5E3-453C-9CF4-CF366CB31CCF}" srcOrd="1" destOrd="0" parTransId="{37A85E53-E004-4401-8B08-3F86E7B33384}" sibTransId="{8498FE11-3693-471A-BFBD-1B897BB2FE62}"/>
    <dgm:cxn modelId="{477EE9E7-5E06-474F-A6A4-69E3C652D55B}" srcId="{7D64B353-D2C4-4DDC-B691-B9EB6D25F99D}" destId="{F8260C3A-23DE-4CA8-AE51-DF90B957FD04}" srcOrd="2" destOrd="0" parTransId="{71F04B7A-EBA7-4734-9FCC-CA52A7DE719D}" sibTransId="{F4E99930-ACD2-4103-94A8-C986B24D0425}"/>
    <dgm:cxn modelId="{0D583CFF-03B0-4548-8433-C0933F850882}" type="presOf" srcId="{F8260C3A-23DE-4CA8-AE51-DF90B957FD04}" destId="{ED1E83E6-B632-4C64-A39D-84753B6F6684}" srcOrd="0" destOrd="4" presId="urn:microsoft.com/office/officeart/2005/8/layout/hList1"/>
    <dgm:cxn modelId="{B9AD2407-B714-4FF9-BD99-DB5417B5A107}" type="presParOf" srcId="{568A4F06-ADC7-4484-A869-CC5B2128759E}" destId="{F33C35CA-6D37-4529-B76C-33AFF7CB04AA}" srcOrd="0" destOrd="0" presId="urn:microsoft.com/office/officeart/2005/8/layout/hList1"/>
    <dgm:cxn modelId="{39C914B1-50D1-4CBC-AA10-D132C1F944FE}" type="presParOf" srcId="{F33C35CA-6D37-4529-B76C-33AFF7CB04AA}" destId="{385B27C6-826C-446E-8E32-58F147BF7323}" srcOrd="0" destOrd="0" presId="urn:microsoft.com/office/officeart/2005/8/layout/hList1"/>
    <dgm:cxn modelId="{4F724B87-1D99-4107-85D9-C90BEF81B76C}" type="presParOf" srcId="{F33C35CA-6D37-4529-B76C-33AFF7CB04AA}" destId="{ED1E83E6-B632-4C64-A39D-84753B6F6684}" srcOrd="1" destOrd="0" presId="urn:microsoft.com/office/officeart/2005/8/layout/hList1"/>
    <dgm:cxn modelId="{67E15E3D-6726-4E9F-B232-9CFED7518648}" type="presParOf" srcId="{568A4F06-ADC7-4484-A869-CC5B2128759E}" destId="{A002C543-30B7-4982-8062-B184C738C2B4}" srcOrd="1" destOrd="0" presId="urn:microsoft.com/office/officeart/2005/8/layout/hList1"/>
    <dgm:cxn modelId="{3923A876-6DE5-4CC9-AC6E-D3F73F12E215}" type="presParOf" srcId="{568A4F06-ADC7-4484-A869-CC5B2128759E}" destId="{10F6206E-F23F-4EE7-A6B8-7926B9F7FDA7}" srcOrd="2" destOrd="0" presId="urn:microsoft.com/office/officeart/2005/8/layout/hList1"/>
    <dgm:cxn modelId="{D331C3A9-C34C-4501-8269-D4C9DBFD2F2C}" type="presParOf" srcId="{10F6206E-F23F-4EE7-A6B8-7926B9F7FDA7}" destId="{3BD97AEA-9C8D-46FB-BD31-CD4F7A01212E}" srcOrd="0" destOrd="0" presId="urn:microsoft.com/office/officeart/2005/8/layout/hList1"/>
    <dgm:cxn modelId="{A552BF6F-BB89-4A56-B611-05415F3837BB}" type="presParOf" srcId="{10F6206E-F23F-4EE7-A6B8-7926B9F7FDA7}" destId="{F956CF2B-95D0-490A-BD4E-F14919E60F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5A75D-CF11-4B5B-89CD-A2168D6E8983}"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8F63378B-6C6E-4B8B-8891-FA35D41DD030}">
      <dgm:prSet phldrT="[Text]"/>
      <dgm:spPr>
        <a:solidFill>
          <a:schemeClr val="accent6">
            <a:lumMod val="50000"/>
          </a:schemeClr>
        </a:solidFill>
      </dgm:spPr>
      <dgm:t>
        <a:bodyPr/>
        <a:lstStyle/>
        <a:p>
          <a:pPr>
            <a:buNone/>
          </a:pPr>
          <a:r>
            <a:rPr lang="en-US" dirty="0"/>
            <a:t>Is it urgent?</a:t>
          </a:r>
        </a:p>
      </dgm:t>
    </dgm:pt>
    <dgm:pt modelId="{05B3FCE7-A4ED-49F0-A618-BBCBEE3278C7}" type="parTrans" cxnId="{3A4BBA87-0672-4D61-804F-6D3CFB6439E4}">
      <dgm:prSet/>
      <dgm:spPr/>
      <dgm:t>
        <a:bodyPr/>
        <a:lstStyle/>
        <a:p>
          <a:endParaRPr lang="en-US"/>
        </a:p>
      </dgm:t>
    </dgm:pt>
    <dgm:pt modelId="{58189031-C559-4ED0-9F46-D2532FA3ADD8}" type="sibTrans" cxnId="{3A4BBA87-0672-4D61-804F-6D3CFB6439E4}">
      <dgm:prSet/>
      <dgm:spPr/>
      <dgm:t>
        <a:bodyPr/>
        <a:lstStyle/>
        <a:p>
          <a:endParaRPr lang="en-US"/>
        </a:p>
      </dgm:t>
    </dgm:pt>
    <dgm:pt modelId="{39E6E36D-9ECA-4448-BC4D-0F593C41E380}">
      <dgm:prSet/>
      <dgm:spPr>
        <a:solidFill>
          <a:schemeClr val="accent6">
            <a:lumMod val="50000"/>
          </a:schemeClr>
        </a:solidFill>
      </dgm:spPr>
      <dgm:t>
        <a:bodyPr/>
        <a:lstStyle/>
        <a:p>
          <a:r>
            <a:rPr lang="en-US" dirty="0"/>
            <a:t>Is it important?</a:t>
          </a:r>
        </a:p>
      </dgm:t>
    </dgm:pt>
    <dgm:pt modelId="{B9CBF7DA-38B9-43D0-84F9-78E6C76A21E6}" type="parTrans" cxnId="{E256766C-3BC9-410A-BB03-4059014ABF96}">
      <dgm:prSet/>
      <dgm:spPr/>
      <dgm:t>
        <a:bodyPr/>
        <a:lstStyle/>
        <a:p>
          <a:endParaRPr lang="en-US"/>
        </a:p>
      </dgm:t>
    </dgm:pt>
    <dgm:pt modelId="{4E3F59AC-3EF2-4612-A011-156C061A95CE}" type="sibTrans" cxnId="{E256766C-3BC9-410A-BB03-4059014ABF96}">
      <dgm:prSet/>
      <dgm:spPr/>
      <dgm:t>
        <a:bodyPr/>
        <a:lstStyle/>
        <a:p>
          <a:endParaRPr lang="en-US"/>
        </a:p>
      </dgm:t>
    </dgm:pt>
    <dgm:pt modelId="{8D752409-4419-49C4-89D3-9F1FF863A179}">
      <dgm:prSet/>
      <dgm:spPr>
        <a:solidFill>
          <a:schemeClr val="accent6">
            <a:lumMod val="50000"/>
          </a:schemeClr>
        </a:solidFill>
      </dgm:spPr>
      <dgm:t>
        <a:bodyPr/>
        <a:lstStyle/>
        <a:p>
          <a:r>
            <a:rPr lang="en-US" dirty="0"/>
            <a:t>Is it tone-deaf?</a:t>
          </a:r>
        </a:p>
      </dgm:t>
    </dgm:pt>
    <dgm:pt modelId="{1BCAE740-D5B3-44FC-94E6-1A6E02DC6B3B}" type="parTrans" cxnId="{C424FDAA-1A5B-4F97-8A87-8567F6BC90CE}">
      <dgm:prSet/>
      <dgm:spPr/>
      <dgm:t>
        <a:bodyPr/>
        <a:lstStyle/>
        <a:p>
          <a:endParaRPr lang="en-US"/>
        </a:p>
      </dgm:t>
    </dgm:pt>
    <dgm:pt modelId="{6A51F5AE-BE0A-4E84-A5D6-6BF26135B3AF}" type="sibTrans" cxnId="{C424FDAA-1A5B-4F97-8A87-8567F6BC90CE}">
      <dgm:prSet/>
      <dgm:spPr/>
      <dgm:t>
        <a:bodyPr/>
        <a:lstStyle/>
        <a:p>
          <a:endParaRPr lang="en-US"/>
        </a:p>
      </dgm:t>
    </dgm:pt>
    <dgm:pt modelId="{A1116C5E-F72F-4A8A-ADA7-76DA35232F15}">
      <dgm:prSet/>
      <dgm:spPr>
        <a:solidFill>
          <a:schemeClr val="accent6">
            <a:lumMod val="50000"/>
          </a:schemeClr>
        </a:solidFill>
      </dgm:spPr>
      <dgm:t>
        <a:bodyPr/>
        <a:lstStyle/>
        <a:p>
          <a:r>
            <a:rPr lang="en-US" dirty="0"/>
            <a:t>What is the context?</a:t>
          </a:r>
        </a:p>
      </dgm:t>
    </dgm:pt>
    <dgm:pt modelId="{07AD6BAA-B965-4354-8A02-D44FA1BB34B7}" type="parTrans" cxnId="{7443BB2E-009D-4816-A435-96EEE53A0453}">
      <dgm:prSet/>
      <dgm:spPr/>
      <dgm:t>
        <a:bodyPr/>
        <a:lstStyle/>
        <a:p>
          <a:endParaRPr lang="en-US"/>
        </a:p>
      </dgm:t>
    </dgm:pt>
    <dgm:pt modelId="{989D9738-0E48-49C1-9969-6EB6DB374B6C}" type="sibTrans" cxnId="{7443BB2E-009D-4816-A435-96EEE53A0453}">
      <dgm:prSet/>
      <dgm:spPr/>
      <dgm:t>
        <a:bodyPr/>
        <a:lstStyle/>
        <a:p>
          <a:endParaRPr lang="en-US"/>
        </a:p>
      </dgm:t>
    </dgm:pt>
    <dgm:pt modelId="{6858AF07-2045-4F05-B48E-7817A5541137}" type="pres">
      <dgm:prSet presAssocID="{0E75A75D-CF11-4B5B-89CD-A2168D6E8983}" presName="linear" presStyleCnt="0">
        <dgm:presLayoutVars>
          <dgm:animLvl val="lvl"/>
          <dgm:resizeHandles val="exact"/>
        </dgm:presLayoutVars>
      </dgm:prSet>
      <dgm:spPr/>
    </dgm:pt>
    <dgm:pt modelId="{A4660918-ED3E-4F05-A8E0-3241E1AE1601}" type="pres">
      <dgm:prSet presAssocID="{8F63378B-6C6E-4B8B-8891-FA35D41DD030}" presName="parentText" presStyleLbl="node1" presStyleIdx="0" presStyleCnt="4">
        <dgm:presLayoutVars>
          <dgm:chMax val="0"/>
          <dgm:bulletEnabled val="1"/>
        </dgm:presLayoutVars>
      </dgm:prSet>
      <dgm:spPr/>
    </dgm:pt>
    <dgm:pt modelId="{4808A2EC-5472-4DB0-9B26-605F2CDCBFB5}" type="pres">
      <dgm:prSet presAssocID="{58189031-C559-4ED0-9F46-D2532FA3ADD8}" presName="spacer" presStyleCnt="0"/>
      <dgm:spPr/>
    </dgm:pt>
    <dgm:pt modelId="{387A0D9B-18AE-4215-8A7E-3F01B57D8AE0}" type="pres">
      <dgm:prSet presAssocID="{39E6E36D-9ECA-4448-BC4D-0F593C41E380}" presName="parentText" presStyleLbl="node1" presStyleIdx="1" presStyleCnt="4">
        <dgm:presLayoutVars>
          <dgm:chMax val="0"/>
          <dgm:bulletEnabled val="1"/>
        </dgm:presLayoutVars>
      </dgm:prSet>
      <dgm:spPr/>
    </dgm:pt>
    <dgm:pt modelId="{28A91072-EA0C-4189-807B-201646D57FD8}" type="pres">
      <dgm:prSet presAssocID="{4E3F59AC-3EF2-4612-A011-156C061A95CE}" presName="spacer" presStyleCnt="0"/>
      <dgm:spPr/>
    </dgm:pt>
    <dgm:pt modelId="{A068F562-DFF7-4036-88FA-DE9B60C40698}" type="pres">
      <dgm:prSet presAssocID="{8D752409-4419-49C4-89D3-9F1FF863A179}" presName="parentText" presStyleLbl="node1" presStyleIdx="2" presStyleCnt="4">
        <dgm:presLayoutVars>
          <dgm:chMax val="0"/>
          <dgm:bulletEnabled val="1"/>
        </dgm:presLayoutVars>
      </dgm:prSet>
      <dgm:spPr/>
    </dgm:pt>
    <dgm:pt modelId="{6225E1AC-6301-4375-93AA-522150FAFDE3}" type="pres">
      <dgm:prSet presAssocID="{6A51F5AE-BE0A-4E84-A5D6-6BF26135B3AF}" presName="spacer" presStyleCnt="0"/>
      <dgm:spPr/>
    </dgm:pt>
    <dgm:pt modelId="{98F74156-C59A-4C2A-A133-A879BFAD447A}" type="pres">
      <dgm:prSet presAssocID="{A1116C5E-F72F-4A8A-ADA7-76DA35232F15}" presName="parentText" presStyleLbl="node1" presStyleIdx="3" presStyleCnt="4">
        <dgm:presLayoutVars>
          <dgm:chMax val="0"/>
          <dgm:bulletEnabled val="1"/>
        </dgm:presLayoutVars>
      </dgm:prSet>
      <dgm:spPr/>
    </dgm:pt>
  </dgm:ptLst>
  <dgm:cxnLst>
    <dgm:cxn modelId="{E02E3127-F6E9-423A-86BC-9015833BC582}" type="presOf" srcId="{0E75A75D-CF11-4B5B-89CD-A2168D6E8983}" destId="{6858AF07-2045-4F05-B48E-7817A5541137}" srcOrd="0" destOrd="0" presId="urn:microsoft.com/office/officeart/2005/8/layout/vList2"/>
    <dgm:cxn modelId="{7443BB2E-009D-4816-A435-96EEE53A0453}" srcId="{0E75A75D-CF11-4B5B-89CD-A2168D6E8983}" destId="{A1116C5E-F72F-4A8A-ADA7-76DA35232F15}" srcOrd="3" destOrd="0" parTransId="{07AD6BAA-B965-4354-8A02-D44FA1BB34B7}" sibTransId="{989D9738-0E48-49C1-9969-6EB6DB374B6C}"/>
    <dgm:cxn modelId="{E256766C-3BC9-410A-BB03-4059014ABF96}" srcId="{0E75A75D-CF11-4B5B-89CD-A2168D6E8983}" destId="{39E6E36D-9ECA-4448-BC4D-0F593C41E380}" srcOrd="1" destOrd="0" parTransId="{B9CBF7DA-38B9-43D0-84F9-78E6C76A21E6}" sibTransId="{4E3F59AC-3EF2-4612-A011-156C061A95CE}"/>
    <dgm:cxn modelId="{3A4BBA87-0672-4D61-804F-6D3CFB6439E4}" srcId="{0E75A75D-CF11-4B5B-89CD-A2168D6E8983}" destId="{8F63378B-6C6E-4B8B-8891-FA35D41DD030}" srcOrd="0" destOrd="0" parTransId="{05B3FCE7-A4ED-49F0-A618-BBCBEE3278C7}" sibTransId="{58189031-C559-4ED0-9F46-D2532FA3ADD8}"/>
    <dgm:cxn modelId="{45B6C191-CCD6-47CE-8254-14E18BFDD717}" type="presOf" srcId="{8D752409-4419-49C4-89D3-9F1FF863A179}" destId="{A068F562-DFF7-4036-88FA-DE9B60C40698}" srcOrd="0" destOrd="0" presId="urn:microsoft.com/office/officeart/2005/8/layout/vList2"/>
    <dgm:cxn modelId="{C424FDAA-1A5B-4F97-8A87-8567F6BC90CE}" srcId="{0E75A75D-CF11-4B5B-89CD-A2168D6E8983}" destId="{8D752409-4419-49C4-89D3-9F1FF863A179}" srcOrd="2" destOrd="0" parTransId="{1BCAE740-D5B3-44FC-94E6-1A6E02DC6B3B}" sibTransId="{6A51F5AE-BE0A-4E84-A5D6-6BF26135B3AF}"/>
    <dgm:cxn modelId="{A34ED8CD-EC24-4CCF-9CCB-5C803CF89B0E}" type="presOf" srcId="{39E6E36D-9ECA-4448-BC4D-0F593C41E380}" destId="{387A0D9B-18AE-4215-8A7E-3F01B57D8AE0}" srcOrd="0" destOrd="0" presId="urn:microsoft.com/office/officeart/2005/8/layout/vList2"/>
    <dgm:cxn modelId="{2C2151D5-A7B4-4600-A843-F1C5DB2BE27A}" type="presOf" srcId="{8F63378B-6C6E-4B8B-8891-FA35D41DD030}" destId="{A4660918-ED3E-4F05-A8E0-3241E1AE1601}" srcOrd="0" destOrd="0" presId="urn:microsoft.com/office/officeart/2005/8/layout/vList2"/>
    <dgm:cxn modelId="{932604F3-91D7-45FB-856D-EE0C3CFA4F81}" type="presOf" srcId="{A1116C5E-F72F-4A8A-ADA7-76DA35232F15}" destId="{98F74156-C59A-4C2A-A133-A879BFAD447A}" srcOrd="0" destOrd="0" presId="urn:microsoft.com/office/officeart/2005/8/layout/vList2"/>
    <dgm:cxn modelId="{A9654297-E7B0-4171-9D83-0EF879B06578}" type="presParOf" srcId="{6858AF07-2045-4F05-B48E-7817A5541137}" destId="{A4660918-ED3E-4F05-A8E0-3241E1AE1601}" srcOrd="0" destOrd="0" presId="urn:microsoft.com/office/officeart/2005/8/layout/vList2"/>
    <dgm:cxn modelId="{3316F9B8-0DDB-4418-9601-CC131BDCB30F}" type="presParOf" srcId="{6858AF07-2045-4F05-B48E-7817A5541137}" destId="{4808A2EC-5472-4DB0-9B26-605F2CDCBFB5}" srcOrd="1" destOrd="0" presId="urn:microsoft.com/office/officeart/2005/8/layout/vList2"/>
    <dgm:cxn modelId="{2511F5DD-5594-496B-B763-D327CD6AF465}" type="presParOf" srcId="{6858AF07-2045-4F05-B48E-7817A5541137}" destId="{387A0D9B-18AE-4215-8A7E-3F01B57D8AE0}" srcOrd="2" destOrd="0" presId="urn:microsoft.com/office/officeart/2005/8/layout/vList2"/>
    <dgm:cxn modelId="{ECC4054B-CA3C-4AD1-AA2F-82DC208A20BA}" type="presParOf" srcId="{6858AF07-2045-4F05-B48E-7817A5541137}" destId="{28A91072-EA0C-4189-807B-201646D57FD8}" srcOrd="3" destOrd="0" presId="urn:microsoft.com/office/officeart/2005/8/layout/vList2"/>
    <dgm:cxn modelId="{BAF6F9B8-7048-4AEF-94B3-0F0A1439C830}" type="presParOf" srcId="{6858AF07-2045-4F05-B48E-7817A5541137}" destId="{A068F562-DFF7-4036-88FA-DE9B60C40698}" srcOrd="4" destOrd="0" presId="urn:microsoft.com/office/officeart/2005/8/layout/vList2"/>
    <dgm:cxn modelId="{6F7072D6-3AE0-486F-AD9D-3B8A3131DB79}" type="presParOf" srcId="{6858AF07-2045-4F05-B48E-7817A5541137}" destId="{6225E1AC-6301-4375-93AA-522150FAFDE3}" srcOrd="5" destOrd="0" presId="urn:microsoft.com/office/officeart/2005/8/layout/vList2"/>
    <dgm:cxn modelId="{DC3C8FEF-B5B8-4A38-8213-B58A067E2014}" type="presParOf" srcId="{6858AF07-2045-4F05-B48E-7817A5541137}" destId="{98F74156-C59A-4C2A-A133-A879BFAD447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079EAC-A968-4364-80FB-F5DBDF147C4C}" type="doc">
      <dgm:prSet loTypeId="urn:microsoft.com/office/officeart/2005/8/layout/default" loCatId="list" qsTypeId="urn:microsoft.com/office/officeart/2005/8/quickstyle/3d4" qsCatId="3D" csTypeId="urn:microsoft.com/office/officeart/2005/8/colors/accent0_2" csCatId="mainScheme" phldr="1"/>
      <dgm:spPr/>
      <dgm:t>
        <a:bodyPr/>
        <a:lstStyle/>
        <a:p>
          <a:endParaRPr lang="en-US"/>
        </a:p>
      </dgm:t>
    </dgm:pt>
    <dgm:pt modelId="{150BABEB-95FD-405C-B910-CC76C75D860E}">
      <dgm:prSet phldrT="[Text]"/>
      <dgm:spPr/>
      <dgm:t>
        <a:bodyPr/>
        <a:lstStyle/>
        <a:p>
          <a:r>
            <a:rPr lang="en-US" dirty="0"/>
            <a:t>Over-Talking</a:t>
          </a:r>
        </a:p>
      </dgm:t>
    </dgm:pt>
    <dgm:pt modelId="{3C2ACB01-E3A2-47F4-8904-2AF0833624EC}" type="parTrans" cxnId="{F78E2AB8-423E-483D-92DB-ABBF987AA74D}">
      <dgm:prSet/>
      <dgm:spPr/>
      <dgm:t>
        <a:bodyPr/>
        <a:lstStyle/>
        <a:p>
          <a:endParaRPr lang="en-US"/>
        </a:p>
      </dgm:t>
    </dgm:pt>
    <dgm:pt modelId="{EA8E7CAC-6B96-4D41-A923-D90395D812F1}" type="sibTrans" cxnId="{F78E2AB8-423E-483D-92DB-ABBF987AA74D}">
      <dgm:prSet/>
      <dgm:spPr/>
      <dgm:t>
        <a:bodyPr/>
        <a:lstStyle/>
        <a:p>
          <a:endParaRPr lang="en-US"/>
        </a:p>
      </dgm:t>
    </dgm:pt>
    <dgm:pt modelId="{F8087B71-A82D-460F-AC47-3E9CD8CBEBDA}">
      <dgm:prSet phldrT="[Text]"/>
      <dgm:spPr/>
      <dgm:t>
        <a:bodyPr/>
        <a:lstStyle/>
        <a:p>
          <a:r>
            <a:rPr lang="en-US" dirty="0"/>
            <a:t>Staying on Time</a:t>
          </a:r>
        </a:p>
      </dgm:t>
    </dgm:pt>
    <dgm:pt modelId="{9F657DC2-7B7F-4ACB-805B-ED7C1F74E681}" type="parTrans" cxnId="{E0B12C6B-C4B5-44B2-BE93-F769F97B05D0}">
      <dgm:prSet/>
      <dgm:spPr/>
      <dgm:t>
        <a:bodyPr/>
        <a:lstStyle/>
        <a:p>
          <a:endParaRPr lang="en-US"/>
        </a:p>
      </dgm:t>
    </dgm:pt>
    <dgm:pt modelId="{333142B3-472D-4CE2-AD6F-75A7D473FEF0}" type="sibTrans" cxnId="{E0B12C6B-C4B5-44B2-BE93-F769F97B05D0}">
      <dgm:prSet/>
      <dgm:spPr/>
      <dgm:t>
        <a:bodyPr/>
        <a:lstStyle/>
        <a:p>
          <a:endParaRPr lang="en-US"/>
        </a:p>
      </dgm:t>
    </dgm:pt>
    <dgm:pt modelId="{90012D10-37A9-47E2-BCD0-AC470030FF19}">
      <dgm:prSet phldrT="[Text]"/>
      <dgm:spPr/>
      <dgm:t>
        <a:bodyPr/>
        <a:lstStyle/>
        <a:p>
          <a:r>
            <a:rPr lang="en-US" dirty="0"/>
            <a:t>Off Topic Conversation</a:t>
          </a:r>
        </a:p>
      </dgm:t>
    </dgm:pt>
    <dgm:pt modelId="{9580D0A5-C903-41CA-A00B-5131B6A63130}" type="parTrans" cxnId="{1F055B47-7F8A-4871-B916-EEF6EEF39D80}">
      <dgm:prSet/>
      <dgm:spPr/>
      <dgm:t>
        <a:bodyPr/>
        <a:lstStyle/>
        <a:p>
          <a:endParaRPr lang="en-US"/>
        </a:p>
      </dgm:t>
    </dgm:pt>
    <dgm:pt modelId="{A222DC02-F22A-4FFA-9065-77CAE0BB596F}" type="sibTrans" cxnId="{1F055B47-7F8A-4871-B916-EEF6EEF39D80}">
      <dgm:prSet/>
      <dgm:spPr/>
      <dgm:t>
        <a:bodyPr/>
        <a:lstStyle/>
        <a:p>
          <a:endParaRPr lang="en-US"/>
        </a:p>
      </dgm:t>
    </dgm:pt>
    <dgm:pt modelId="{58329D8A-98E2-4F8F-AF15-E26E2E9C43A4}">
      <dgm:prSet phldrT="[Text]"/>
      <dgm:spPr/>
      <dgm:t>
        <a:bodyPr/>
        <a:lstStyle/>
        <a:p>
          <a:r>
            <a:rPr lang="en-US" dirty="0"/>
            <a:t>Never Ending Discussion</a:t>
          </a:r>
        </a:p>
      </dgm:t>
    </dgm:pt>
    <dgm:pt modelId="{D319E0B6-8F7A-4471-9EAF-389E1F32402C}" type="parTrans" cxnId="{28B6B976-6585-44D6-85A1-5AE7E9397E7E}">
      <dgm:prSet/>
      <dgm:spPr/>
      <dgm:t>
        <a:bodyPr/>
        <a:lstStyle/>
        <a:p>
          <a:endParaRPr lang="en-US"/>
        </a:p>
      </dgm:t>
    </dgm:pt>
    <dgm:pt modelId="{FAEE163A-28BD-46E4-B9C7-F669E7B32138}" type="sibTrans" cxnId="{28B6B976-6585-44D6-85A1-5AE7E9397E7E}">
      <dgm:prSet/>
      <dgm:spPr/>
      <dgm:t>
        <a:bodyPr/>
        <a:lstStyle/>
        <a:p>
          <a:endParaRPr lang="en-US"/>
        </a:p>
      </dgm:t>
    </dgm:pt>
    <dgm:pt modelId="{DBFFF0D3-CDC7-4092-B099-5CBEF3DC5364}" type="pres">
      <dgm:prSet presAssocID="{DB079EAC-A968-4364-80FB-F5DBDF147C4C}" presName="diagram" presStyleCnt="0">
        <dgm:presLayoutVars>
          <dgm:dir/>
          <dgm:resizeHandles val="exact"/>
        </dgm:presLayoutVars>
      </dgm:prSet>
      <dgm:spPr/>
    </dgm:pt>
    <dgm:pt modelId="{B09F78D7-9F9B-4797-98C0-384CBDF929D6}" type="pres">
      <dgm:prSet presAssocID="{150BABEB-95FD-405C-B910-CC76C75D860E}" presName="node" presStyleLbl="node1" presStyleIdx="0" presStyleCnt="4">
        <dgm:presLayoutVars>
          <dgm:bulletEnabled val="1"/>
        </dgm:presLayoutVars>
      </dgm:prSet>
      <dgm:spPr/>
    </dgm:pt>
    <dgm:pt modelId="{A89C119F-5324-4F4A-818B-E3FF8925A028}" type="pres">
      <dgm:prSet presAssocID="{EA8E7CAC-6B96-4D41-A923-D90395D812F1}" presName="sibTrans" presStyleCnt="0"/>
      <dgm:spPr/>
    </dgm:pt>
    <dgm:pt modelId="{12778423-2787-4221-84D4-0CF60F48B661}" type="pres">
      <dgm:prSet presAssocID="{F8087B71-A82D-460F-AC47-3E9CD8CBEBDA}" presName="node" presStyleLbl="node1" presStyleIdx="1" presStyleCnt="4" custLinFactNeighborY="-6876">
        <dgm:presLayoutVars>
          <dgm:bulletEnabled val="1"/>
        </dgm:presLayoutVars>
      </dgm:prSet>
      <dgm:spPr/>
    </dgm:pt>
    <dgm:pt modelId="{DA56B0FD-BA1F-4583-B024-FEAA6DAF77A0}" type="pres">
      <dgm:prSet presAssocID="{333142B3-472D-4CE2-AD6F-75A7D473FEF0}" presName="sibTrans" presStyleCnt="0"/>
      <dgm:spPr/>
    </dgm:pt>
    <dgm:pt modelId="{D09DCB9E-46CC-4377-9CA2-3C7005E0832B}" type="pres">
      <dgm:prSet presAssocID="{90012D10-37A9-47E2-BCD0-AC470030FF19}" presName="node" presStyleLbl="node1" presStyleIdx="2" presStyleCnt="4">
        <dgm:presLayoutVars>
          <dgm:bulletEnabled val="1"/>
        </dgm:presLayoutVars>
      </dgm:prSet>
      <dgm:spPr/>
    </dgm:pt>
    <dgm:pt modelId="{2E51C581-1027-4989-9EC7-A628E4515008}" type="pres">
      <dgm:prSet presAssocID="{A222DC02-F22A-4FFA-9065-77CAE0BB596F}" presName="sibTrans" presStyleCnt="0"/>
      <dgm:spPr/>
    </dgm:pt>
    <dgm:pt modelId="{DE483C8B-6425-41C5-AFE7-E7C866E6D554}" type="pres">
      <dgm:prSet presAssocID="{58329D8A-98E2-4F8F-AF15-E26E2E9C43A4}" presName="node" presStyleLbl="node1" presStyleIdx="3" presStyleCnt="4">
        <dgm:presLayoutVars>
          <dgm:bulletEnabled val="1"/>
        </dgm:presLayoutVars>
      </dgm:prSet>
      <dgm:spPr/>
    </dgm:pt>
  </dgm:ptLst>
  <dgm:cxnLst>
    <dgm:cxn modelId="{3EDD400C-7229-400D-8C5C-B719E3ABA9D4}" type="presOf" srcId="{DB079EAC-A968-4364-80FB-F5DBDF147C4C}" destId="{DBFFF0D3-CDC7-4092-B099-5CBEF3DC5364}" srcOrd="0" destOrd="0" presId="urn:microsoft.com/office/officeart/2005/8/layout/default"/>
    <dgm:cxn modelId="{6CBB1A14-71D6-4D6A-AD5F-3E2827E4511C}" type="presOf" srcId="{90012D10-37A9-47E2-BCD0-AC470030FF19}" destId="{D09DCB9E-46CC-4377-9CA2-3C7005E0832B}" srcOrd="0" destOrd="0" presId="urn:microsoft.com/office/officeart/2005/8/layout/default"/>
    <dgm:cxn modelId="{2C2B4532-41DC-4688-A0C5-626E79188DDE}" type="presOf" srcId="{150BABEB-95FD-405C-B910-CC76C75D860E}" destId="{B09F78D7-9F9B-4797-98C0-384CBDF929D6}" srcOrd="0" destOrd="0" presId="urn:microsoft.com/office/officeart/2005/8/layout/default"/>
    <dgm:cxn modelId="{1F055B47-7F8A-4871-B916-EEF6EEF39D80}" srcId="{DB079EAC-A968-4364-80FB-F5DBDF147C4C}" destId="{90012D10-37A9-47E2-BCD0-AC470030FF19}" srcOrd="2" destOrd="0" parTransId="{9580D0A5-C903-41CA-A00B-5131B6A63130}" sibTransId="{A222DC02-F22A-4FFA-9065-77CAE0BB596F}"/>
    <dgm:cxn modelId="{E0B12C6B-C4B5-44B2-BE93-F769F97B05D0}" srcId="{DB079EAC-A968-4364-80FB-F5DBDF147C4C}" destId="{F8087B71-A82D-460F-AC47-3E9CD8CBEBDA}" srcOrd="1" destOrd="0" parTransId="{9F657DC2-7B7F-4ACB-805B-ED7C1F74E681}" sibTransId="{333142B3-472D-4CE2-AD6F-75A7D473FEF0}"/>
    <dgm:cxn modelId="{28B6B976-6585-44D6-85A1-5AE7E9397E7E}" srcId="{DB079EAC-A968-4364-80FB-F5DBDF147C4C}" destId="{58329D8A-98E2-4F8F-AF15-E26E2E9C43A4}" srcOrd="3" destOrd="0" parTransId="{D319E0B6-8F7A-4471-9EAF-389E1F32402C}" sibTransId="{FAEE163A-28BD-46E4-B9C7-F669E7B32138}"/>
    <dgm:cxn modelId="{86D2AC95-A889-4CC0-B072-B6AF6DD026E1}" type="presOf" srcId="{F8087B71-A82D-460F-AC47-3E9CD8CBEBDA}" destId="{12778423-2787-4221-84D4-0CF60F48B661}" srcOrd="0" destOrd="0" presId="urn:microsoft.com/office/officeart/2005/8/layout/default"/>
    <dgm:cxn modelId="{F78E2AB8-423E-483D-92DB-ABBF987AA74D}" srcId="{DB079EAC-A968-4364-80FB-F5DBDF147C4C}" destId="{150BABEB-95FD-405C-B910-CC76C75D860E}" srcOrd="0" destOrd="0" parTransId="{3C2ACB01-E3A2-47F4-8904-2AF0833624EC}" sibTransId="{EA8E7CAC-6B96-4D41-A923-D90395D812F1}"/>
    <dgm:cxn modelId="{83B9CFCB-53E4-4CA0-8C38-3930AC7DF195}" type="presOf" srcId="{58329D8A-98E2-4F8F-AF15-E26E2E9C43A4}" destId="{DE483C8B-6425-41C5-AFE7-E7C866E6D554}" srcOrd="0" destOrd="0" presId="urn:microsoft.com/office/officeart/2005/8/layout/default"/>
    <dgm:cxn modelId="{601B5731-D93A-4A27-BF89-82766FFE816A}" type="presParOf" srcId="{DBFFF0D3-CDC7-4092-B099-5CBEF3DC5364}" destId="{B09F78D7-9F9B-4797-98C0-384CBDF929D6}" srcOrd="0" destOrd="0" presId="urn:microsoft.com/office/officeart/2005/8/layout/default"/>
    <dgm:cxn modelId="{44DEEC6B-9B81-4D70-BFFE-E40EF1003BC2}" type="presParOf" srcId="{DBFFF0D3-CDC7-4092-B099-5CBEF3DC5364}" destId="{A89C119F-5324-4F4A-818B-E3FF8925A028}" srcOrd="1" destOrd="0" presId="urn:microsoft.com/office/officeart/2005/8/layout/default"/>
    <dgm:cxn modelId="{31133252-DCC5-4FD7-BF3B-19DCD054223B}" type="presParOf" srcId="{DBFFF0D3-CDC7-4092-B099-5CBEF3DC5364}" destId="{12778423-2787-4221-84D4-0CF60F48B661}" srcOrd="2" destOrd="0" presId="urn:microsoft.com/office/officeart/2005/8/layout/default"/>
    <dgm:cxn modelId="{61798013-B4A0-4177-BB2E-24CC5E940C0C}" type="presParOf" srcId="{DBFFF0D3-CDC7-4092-B099-5CBEF3DC5364}" destId="{DA56B0FD-BA1F-4583-B024-FEAA6DAF77A0}" srcOrd="3" destOrd="0" presId="urn:microsoft.com/office/officeart/2005/8/layout/default"/>
    <dgm:cxn modelId="{D3C859F7-5761-475E-A64A-E4BBC72C7E7D}" type="presParOf" srcId="{DBFFF0D3-CDC7-4092-B099-5CBEF3DC5364}" destId="{D09DCB9E-46CC-4377-9CA2-3C7005E0832B}" srcOrd="4" destOrd="0" presId="urn:microsoft.com/office/officeart/2005/8/layout/default"/>
    <dgm:cxn modelId="{572519F1-0671-4F57-97F8-8CC1E687B51D}" type="presParOf" srcId="{DBFFF0D3-CDC7-4092-B099-5CBEF3DC5364}" destId="{2E51C581-1027-4989-9EC7-A628E4515008}" srcOrd="5" destOrd="0" presId="urn:microsoft.com/office/officeart/2005/8/layout/default"/>
    <dgm:cxn modelId="{3F425F45-9280-4C6A-94A8-034167D95833}" type="presParOf" srcId="{DBFFF0D3-CDC7-4092-B099-5CBEF3DC5364}" destId="{DE483C8B-6425-41C5-AFE7-E7C866E6D55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F2EF10E-DBAE-4907-9353-9BFACF6A217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E729DAC-71FE-4868-9F91-BAF7ADA5016E}">
      <dgm:prSet phldrT="[Text]"/>
      <dgm:spPr/>
      <dgm:t>
        <a:bodyPr/>
        <a:lstStyle/>
        <a:p>
          <a:pPr>
            <a:buFont typeface="Symbol" panose="05050102010706020507" pitchFamily="18" charset="2"/>
            <a:buChar char=""/>
          </a:pPr>
          <a:r>
            <a:rPr lang="en-US" dirty="0"/>
            <a:t>“I realize it can be more challenging with our virtual format to know when to jump in, but I am keeping a queue. We will use the queue in order for all voices to be heard. I’ve got __(name), then (name), then (name). Would anyone else like to get in the queue now? As we are limited with time on this item, I ask that we all keep our comments as concise as possible,. Ok, [first person’s name) please go ahead, and then we will be going to (person 2 name). </a:t>
          </a:r>
        </a:p>
      </dgm:t>
    </dgm:pt>
    <dgm:pt modelId="{8565425A-ACE2-4814-87BC-0915CE9890B8}" type="parTrans" cxnId="{4D21B2F6-A25D-4D24-8985-2E8B32EFDDCD}">
      <dgm:prSet/>
      <dgm:spPr/>
      <dgm:t>
        <a:bodyPr/>
        <a:lstStyle/>
        <a:p>
          <a:endParaRPr lang="en-US"/>
        </a:p>
      </dgm:t>
    </dgm:pt>
    <dgm:pt modelId="{B0FBA780-C4FB-4F54-8107-AC6E19FC8A3F}" type="sibTrans" cxnId="{4D21B2F6-A25D-4D24-8985-2E8B32EFDDCD}">
      <dgm:prSet/>
      <dgm:spPr/>
      <dgm:t>
        <a:bodyPr/>
        <a:lstStyle/>
        <a:p>
          <a:endParaRPr lang="en-US"/>
        </a:p>
      </dgm:t>
    </dgm:pt>
    <dgm:pt modelId="{D90864BD-7CD5-4C11-AC54-FDE28763D957}" type="pres">
      <dgm:prSet presAssocID="{6F2EF10E-DBAE-4907-9353-9BFACF6A2175}" presName="linear" presStyleCnt="0">
        <dgm:presLayoutVars>
          <dgm:animLvl val="lvl"/>
          <dgm:resizeHandles val="exact"/>
        </dgm:presLayoutVars>
      </dgm:prSet>
      <dgm:spPr/>
    </dgm:pt>
    <dgm:pt modelId="{E3260F25-1FD0-4A3B-9F42-BD4DC05B5FBD}" type="pres">
      <dgm:prSet presAssocID="{BE729DAC-71FE-4868-9F91-BAF7ADA5016E}" presName="parentText" presStyleLbl="node1" presStyleIdx="0" presStyleCnt="1">
        <dgm:presLayoutVars>
          <dgm:chMax val="0"/>
          <dgm:bulletEnabled val="1"/>
        </dgm:presLayoutVars>
      </dgm:prSet>
      <dgm:spPr/>
    </dgm:pt>
  </dgm:ptLst>
  <dgm:cxnLst>
    <dgm:cxn modelId="{900FA728-0135-4838-8BCF-6EF968C8AD20}" type="presOf" srcId="{BE729DAC-71FE-4868-9F91-BAF7ADA5016E}" destId="{E3260F25-1FD0-4A3B-9F42-BD4DC05B5FBD}" srcOrd="0" destOrd="0" presId="urn:microsoft.com/office/officeart/2005/8/layout/vList2"/>
    <dgm:cxn modelId="{F0482EC2-FC51-484D-B79B-DA7021DB9BE2}" type="presOf" srcId="{6F2EF10E-DBAE-4907-9353-9BFACF6A2175}" destId="{D90864BD-7CD5-4C11-AC54-FDE28763D957}" srcOrd="0" destOrd="0" presId="urn:microsoft.com/office/officeart/2005/8/layout/vList2"/>
    <dgm:cxn modelId="{4D21B2F6-A25D-4D24-8985-2E8B32EFDDCD}" srcId="{6F2EF10E-DBAE-4907-9353-9BFACF6A2175}" destId="{BE729DAC-71FE-4868-9F91-BAF7ADA5016E}" srcOrd="0" destOrd="0" parTransId="{8565425A-ACE2-4814-87BC-0915CE9890B8}" sibTransId="{B0FBA780-C4FB-4F54-8107-AC6E19FC8A3F}"/>
    <dgm:cxn modelId="{75C40988-90E5-4823-9229-4A1CC55E3A9E}" type="presParOf" srcId="{D90864BD-7CD5-4C11-AC54-FDE28763D957}" destId="{E3260F25-1FD0-4A3B-9F42-BD4DC05B5F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63E456-1C79-42C3-A986-FEE72AD27DE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ACFA4A3-B215-4107-BE65-ACEA30D4CFDE}">
      <dgm:prSet phldrT="[Text]"/>
      <dgm:spPr/>
      <dgm:t>
        <a:bodyPr/>
        <a:lstStyle/>
        <a:p>
          <a:pPr>
            <a:buFont typeface="Symbol" panose="05050102010706020507" pitchFamily="18" charset="2"/>
            <a:buChar char=""/>
          </a:pPr>
          <a:r>
            <a:rPr lang="en-US" dirty="0"/>
            <a:t>“We have about __ minutes for Q/A. Let’s see if we can take at least 3 questions</a:t>
          </a:r>
        </a:p>
      </dgm:t>
    </dgm:pt>
    <dgm:pt modelId="{5ED8B7FD-B841-4BA3-8AD1-2569B5E6473E}" type="parTrans" cxnId="{8621F58F-0B0E-4D0E-9BE0-487FB156E78E}">
      <dgm:prSet/>
      <dgm:spPr/>
      <dgm:t>
        <a:bodyPr/>
        <a:lstStyle/>
        <a:p>
          <a:endParaRPr lang="en-US"/>
        </a:p>
      </dgm:t>
    </dgm:pt>
    <dgm:pt modelId="{ED98F0DA-48CC-4DD7-82F7-CBFADC288DA4}" type="sibTrans" cxnId="{8621F58F-0B0E-4D0E-9BE0-487FB156E78E}">
      <dgm:prSet/>
      <dgm:spPr/>
      <dgm:t>
        <a:bodyPr/>
        <a:lstStyle/>
        <a:p>
          <a:endParaRPr lang="en-US"/>
        </a:p>
      </dgm:t>
    </dgm:pt>
    <dgm:pt modelId="{2E1816A7-8593-405E-8C2F-869B773515E0}">
      <dgm:prSet/>
      <dgm:spPr/>
      <dgm:t>
        <a:bodyPr/>
        <a:lstStyle/>
        <a:p>
          <a:pPr>
            <a:buFont typeface="Symbol" panose="05050102010706020507" pitchFamily="18" charset="2"/>
            <a:buChar char=""/>
          </a:pPr>
          <a:r>
            <a:rPr lang="en-US"/>
            <a:t>“We are going to have time for just one more question”</a:t>
          </a:r>
        </a:p>
      </dgm:t>
    </dgm:pt>
    <dgm:pt modelId="{DFE6D925-3CA6-44C8-8A11-B1ACE5E03EB7}" type="parTrans" cxnId="{F078A7F3-63AF-45F0-8B10-349D1F41193F}">
      <dgm:prSet/>
      <dgm:spPr/>
      <dgm:t>
        <a:bodyPr/>
        <a:lstStyle/>
        <a:p>
          <a:endParaRPr lang="en-US"/>
        </a:p>
      </dgm:t>
    </dgm:pt>
    <dgm:pt modelId="{4F20F19B-E0A5-43A0-B93C-B776F2720BBC}" type="sibTrans" cxnId="{F078A7F3-63AF-45F0-8B10-349D1F41193F}">
      <dgm:prSet/>
      <dgm:spPr/>
      <dgm:t>
        <a:bodyPr/>
        <a:lstStyle/>
        <a:p>
          <a:endParaRPr lang="en-US"/>
        </a:p>
      </dgm:t>
    </dgm:pt>
    <dgm:pt modelId="{D8EA4D9A-E827-46CA-9F5B-FF32CAB532CF}">
      <dgm:prSet/>
      <dgm:spPr/>
      <dgm:t>
        <a:bodyPr/>
        <a:lstStyle/>
        <a:p>
          <a:pPr>
            <a:buFont typeface="Symbol" panose="05050102010706020507" pitchFamily="18" charset="2"/>
            <a:buChar char=""/>
          </a:pPr>
          <a:r>
            <a:rPr lang="en-US" dirty="0"/>
            <a:t>“My apologies, but I am not going to add anyone else to the queue at this time as we have only [fill in] (3/ 6 minutes left or we are over time)</a:t>
          </a:r>
        </a:p>
      </dgm:t>
    </dgm:pt>
    <dgm:pt modelId="{F85736AE-C7B3-436C-BA8E-C97490915DAB}" type="parTrans" cxnId="{2F8FFEF9-39AE-432D-9186-8E0C20042C3B}">
      <dgm:prSet/>
      <dgm:spPr/>
      <dgm:t>
        <a:bodyPr/>
        <a:lstStyle/>
        <a:p>
          <a:endParaRPr lang="en-US"/>
        </a:p>
      </dgm:t>
    </dgm:pt>
    <dgm:pt modelId="{0AC50868-90C1-4053-843E-A02CA2AA7D25}" type="sibTrans" cxnId="{2F8FFEF9-39AE-432D-9186-8E0C20042C3B}">
      <dgm:prSet/>
      <dgm:spPr/>
      <dgm:t>
        <a:bodyPr/>
        <a:lstStyle/>
        <a:p>
          <a:endParaRPr lang="en-US"/>
        </a:p>
      </dgm:t>
    </dgm:pt>
    <dgm:pt modelId="{9D36ED6D-1EF6-4681-AF0A-35B9CFF16333}">
      <dgm:prSet/>
      <dgm:spPr/>
      <dgm:t>
        <a:bodyPr/>
        <a:lstStyle/>
        <a:p>
          <a:pPr>
            <a:buFont typeface="Symbol" panose="05050102010706020507" pitchFamily="18" charset="2"/>
            <a:buChar char=""/>
          </a:pPr>
          <a:r>
            <a:rPr lang="en-US" dirty="0"/>
            <a:t>“I know it is important to all of us to stay on time so we can dive into these other key agenda items, therefore, I am going to push us to wrap this up”</a:t>
          </a:r>
        </a:p>
      </dgm:t>
    </dgm:pt>
    <dgm:pt modelId="{5E60FD94-5B3D-490C-B7E8-FBB2667B89C6}" type="parTrans" cxnId="{71411973-029B-467B-A6CC-3B7FA91BA445}">
      <dgm:prSet/>
      <dgm:spPr/>
      <dgm:t>
        <a:bodyPr/>
        <a:lstStyle/>
        <a:p>
          <a:endParaRPr lang="en-US"/>
        </a:p>
      </dgm:t>
    </dgm:pt>
    <dgm:pt modelId="{E8D32886-48BE-44CD-85E3-93D6208EDEA5}" type="sibTrans" cxnId="{71411973-029B-467B-A6CC-3B7FA91BA445}">
      <dgm:prSet/>
      <dgm:spPr/>
      <dgm:t>
        <a:bodyPr/>
        <a:lstStyle/>
        <a:p>
          <a:endParaRPr lang="en-US"/>
        </a:p>
      </dgm:t>
    </dgm:pt>
    <dgm:pt modelId="{182AE8CE-4962-486F-BB50-09A431A8B4D6}" type="pres">
      <dgm:prSet presAssocID="{B563E456-1C79-42C3-A986-FEE72AD27DEF}" presName="linear" presStyleCnt="0">
        <dgm:presLayoutVars>
          <dgm:animLvl val="lvl"/>
          <dgm:resizeHandles val="exact"/>
        </dgm:presLayoutVars>
      </dgm:prSet>
      <dgm:spPr/>
    </dgm:pt>
    <dgm:pt modelId="{48327A24-ADFF-42AD-A58B-23FE220C440E}" type="pres">
      <dgm:prSet presAssocID="{9ACFA4A3-B215-4107-BE65-ACEA30D4CFDE}" presName="parentText" presStyleLbl="node1" presStyleIdx="0" presStyleCnt="4">
        <dgm:presLayoutVars>
          <dgm:chMax val="0"/>
          <dgm:bulletEnabled val="1"/>
        </dgm:presLayoutVars>
      </dgm:prSet>
      <dgm:spPr/>
    </dgm:pt>
    <dgm:pt modelId="{CDCCA04D-D726-45B5-8B07-9C57EB0ECA41}" type="pres">
      <dgm:prSet presAssocID="{ED98F0DA-48CC-4DD7-82F7-CBFADC288DA4}" presName="spacer" presStyleCnt="0"/>
      <dgm:spPr/>
    </dgm:pt>
    <dgm:pt modelId="{8C4CC13E-5AF6-48C6-8F5B-7DFC29444CC1}" type="pres">
      <dgm:prSet presAssocID="{2E1816A7-8593-405E-8C2F-869B773515E0}" presName="parentText" presStyleLbl="node1" presStyleIdx="1" presStyleCnt="4">
        <dgm:presLayoutVars>
          <dgm:chMax val="0"/>
          <dgm:bulletEnabled val="1"/>
        </dgm:presLayoutVars>
      </dgm:prSet>
      <dgm:spPr/>
    </dgm:pt>
    <dgm:pt modelId="{9E6688EE-1990-42BA-AC3D-FF1EBE128BBA}" type="pres">
      <dgm:prSet presAssocID="{4F20F19B-E0A5-43A0-B93C-B776F2720BBC}" presName="spacer" presStyleCnt="0"/>
      <dgm:spPr/>
    </dgm:pt>
    <dgm:pt modelId="{17DAB048-CC35-4C3D-BFEE-170EB0132118}" type="pres">
      <dgm:prSet presAssocID="{D8EA4D9A-E827-46CA-9F5B-FF32CAB532CF}" presName="parentText" presStyleLbl="node1" presStyleIdx="2" presStyleCnt="4">
        <dgm:presLayoutVars>
          <dgm:chMax val="0"/>
          <dgm:bulletEnabled val="1"/>
        </dgm:presLayoutVars>
      </dgm:prSet>
      <dgm:spPr/>
    </dgm:pt>
    <dgm:pt modelId="{8BE66A97-3A31-42FC-BC1B-7C3AA80D2E6D}" type="pres">
      <dgm:prSet presAssocID="{0AC50868-90C1-4053-843E-A02CA2AA7D25}" presName="spacer" presStyleCnt="0"/>
      <dgm:spPr/>
    </dgm:pt>
    <dgm:pt modelId="{BC6BF908-383C-4777-9799-28FFA5E332D1}" type="pres">
      <dgm:prSet presAssocID="{9D36ED6D-1EF6-4681-AF0A-35B9CFF16333}" presName="parentText" presStyleLbl="node1" presStyleIdx="3" presStyleCnt="4">
        <dgm:presLayoutVars>
          <dgm:chMax val="0"/>
          <dgm:bulletEnabled val="1"/>
        </dgm:presLayoutVars>
      </dgm:prSet>
      <dgm:spPr/>
    </dgm:pt>
  </dgm:ptLst>
  <dgm:cxnLst>
    <dgm:cxn modelId="{80FC890C-DB9D-43AE-96DE-FC9AE7DBD778}" type="presOf" srcId="{9D36ED6D-1EF6-4681-AF0A-35B9CFF16333}" destId="{BC6BF908-383C-4777-9799-28FFA5E332D1}" srcOrd="0" destOrd="0" presId="urn:microsoft.com/office/officeart/2005/8/layout/vList2"/>
    <dgm:cxn modelId="{2CBF7831-1463-40EC-89E9-FF2A5B405604}" type="presOf" srcId="{D8EA4D9A-E827-46CA-9F5B-FF32CAB532CF}" destId="{17DAB048-CC35-4C3D-BFEE-170EB0132118}" srcOrd="0" destOrd="0" presId="urn:microsoft.com/office/officeart/2005/8/layout/vList2"/>
    <dgm:cxn modelId="{71411973-029B-467B-A6CC-3B7FA91BA445}" srcId="{B563E456-1C79-42C3-A986-FEE72AD27DEF}" destId="{9D36ED6D-1EF6-4681-AF0A-35B9CFF16333}" srcOrd="3" destOrd="0" parTransId="{5E60FD94-5B3D-490C-B7E8-FBB2667B89C6}" sibTransId="{E8D32886-48BE-44CD-85E3-93D6208EDEA5}"/>
    <dgm:cxn modelId="{8621F58F-0B0E-4D0E-9BE0-487FB156E78E}" srcId="{B563E456-1C79-42C3-A986-FEE72AD27DEF}" destId="{9ACFA4A3-B215-4107-BE65-ACEA30D4CFDE}" srcOrd="0" destOrd="0" parTransId="{5ED8B7FD-B841-4BA3-8AD1-2569B5E6473E}" sibTransId="{ED98F0DA-48CC-4DD7-82F7-CBFADC288DA4}"/>
    <dgm:cxn modelId="{FA22A291-6D51-4E51-97D9-B25AC0C5F206}" type="presOf" srcId="{9ACFA4A3-B215-4107-BE65-ACEA30D4CFDE}" destId="{48327A24-ADFF-42AD-A58B-23FE220C440E}" srcOrd="0" destOrd="0" presId="urn:microsoft.com/office/officeart/2005/8/layout/vList2"/>
    <dgm:cxn modelId="{BD25E0AF-BBE8-4DAA-AC40-1CB0643E4D2F}" type="presOf" srcId="{B563E456-1C79-42C3-A986-FEE72AD27DEF}" destId="{182AE8CE-4962-486F-BB50-09A431A8B4D6}" srcOrd="0" destOrd="0" presId="urn:microsoft.com/office/officeart/2005/8/layout/vList2"/>
    <dgm:cxn modelId="{D90F13DE-B886-472D-BCE6-4118D521E816}" type="presOf" srcId="{2E1816A7-8593-405E-8C2F-869B773515E0}" destId="{8C4CC13E-5AF6-48C6-8F5B-7DFC29444CC1}" srcOrd="0" destOrd="0" presId="urn:microsoft.com/office/officeart/2005/8/layout/vList2"/>
    <dgm:cxn modelId="{F078A7F3-63AF-45F0-8B10-349D1F41193F}" srcId="{B563E456-1C79-42C3-A986-FEE72AD27DEF}" destId="{2E1816A7-8593-405E-8C2F-869B773515E0}" srcOrd="1" destOrd="0" parTransId="{DFE6D925-3CA6-44C8-8A11-B1ACE5E03EB7}" sibTransId="{4F20F19B-E0A5-43A0-B93C-B776F2720BBC}"/>
    <dgm:cxn modelId="{2F8FFEF9-39AE-432D-9186-8E0C20042C3B}" srcId="{B563E456-1C79-42C3-A986-FEE72AD27DEF}" destId="{D8EA4D9A-E827-46CA-9F5B-FF32CAB532CF}" srcOrd="2" destOrd="0" parTransId="{F85736AE-C7B3-436C-BA8E-C97490915DAB}" sibTransId="{0AC50868-90C1-4053-843E-A02CA2AA7D25}"/>
    <dgm:cxn modelId="{2580C8DA-5DAD-44DF-9228-994EF0B9D899}" type="presParOf" srcId="{182AE8CE-4962-486F-BB50-09A431A8B4D6}" destId="{48327A24-ADFF-42AD-A58B-23FE220C440E}" srcOrd="0" destOrd="0" presId="urn:microsoft.com/office/officeart/2005/8/layout/vList2"/>
    <dgm:cxn modelId="{3F98AA1C-809D-41D6-A7E0-E868F5E084D2}" type="presParOf" srcId="{182AE8CE-4962-486F-BB50-09A431A8B4D6}" destId="{CDCCA04D-D726-45B5-8B07-9C57EB0ECA41}" srcOrd="1" destOrd="0" presId="urn:microsoft.com/office/officeart/2005/8/layout/vList2"/>
    <dgm:cxn modelId="{73633B71-58A3-4A41-841A-A8CC0276D074}" type="presParOf" srcId="{182AE8CE-4962-486F-BB50-09A431A8B4D6}" destId="{8C4CC13E-5AF6-48C6-8F5B-7DFC29444CC1}" srcOrd="2" destOrd="0" presId="urn:microsoft.com/office/officeart/2005/8/layout/vList2"/>
    <dgm:cxn modelId="{74046FC7-0BC2-4B27-B939-69D40190996D}" type="presParOf" srcId="{182AE8CE-4962-486F-BB50-09A431A8B4D6}" destId="{9E6688EE-1990-42BA-AC3D-FF1EBE128BBA}" srcOrd="3" destOrd="0" presId="urn:microsoft.com/office/officeart/2005/8/layout/vList2"/>
    <dgm:cxn modelId="{26408761-94BF-4239-A660-01A8A6CBD188}" type="presParOf" srcId="{182AE8CE-4962-486F-BB50-09A431A8B4D6}" destId="{17DAB048-CC35-4C3D-BFEE-170EB0132118}" srcOrd="4" destOrd="0" presId="urn:microsoft.com/office/officeart/2005/8/layout/vList2"/>
    <dgm:cxn modelId="{B64CF190-CF0F-4F1E-875C-CEACC0B99E44}" type="presParOf" srcId="{182AE8CE-4962-486F-BB50-09A431A8B4D6}" destId="{8BE66A97-3A31-42FC-BC1B-7C3AA80D2E6D}" srcOrd="5" destOrd="0" presId="urn:microsoft.com/office/officeart/2005/8/layout/vList2"/>
    <dgm:cxn modelId="{16C70589-A351-4A75-ADE1-C69052ED83D4}" type="presParOf" srcId="{182AE8CE-4962-486F-BB50-09A431A8B4D6}" destId="{BC6BF908-383C-4777-9799-28FFA5E332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0A1240-FFBB-4169-B184-525787693EE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1BDBD3B-C4F2-4077-A5B0-5F0C654C3C95}">
      <dgm:prSet phldrT="[Text]"/>
      <dgm:spPr/>
      <dgm:t>
        <a:bodyPr/>
        <a:lstStyle/>
        <a:p>
          <a:pPr>
            <a:buFont typeface="Symbol" panose="05050102010706020507" pitchFamily="18" charset="2"/>
            <a:buChar char=""/>
          </a:pPr>
          <a:r>
            <a:rPr lang="en-US" dirty="0"/>
            <a:t>If appropriate, consider using a “Parking Lot” or “Other Items” list. </a:t>
          </a:r>
        </a:p>
        <a:p>
          <a:pPr>
            <a:buFont typeface="Symbol" panose="05050102010706020507" pitchFamily="18" charset="2"/>
            <a:buChar char=""/>
          </a:pPr>
          <a:r>
            <a:rPr lang="en-US" dirty="0"/>
            <a:t>“You have raised an important issue; I am listing that on our Parking Lot list to ensure we discuss it at another time. At this time our focus is: _________.”</a:t>
          </a:r>
        </a:p>
      </dgm:t>
    </dgm:pt>
    <dgm:pt modelId="{140D7FFB-5405-4E9A-A2F8-9D80D1EACA4C}" type="parTrans" cxnId="{941A1527-A5CB-4C3E-8AD2-62BB7E4EC9E6}">
      <dgm:prSet/>
      <dgm:spPr/>
      <dgm:t>
        <a:bodyPr/>
        <a:lstStyle/>
        <a:p>
          <a:endParaRPr lang="en-US"/>
        </a:p>
      </dgm:t>
    </dgm:pt>
    <dgm:pt modelId="{DBBBD995-CCFC-491A-8692-69587065F227}" type="sibTrans" cxnId="{941A1527-A5CB-4C3E-8AD2-62BB7E4EC9E6}">
      <dgm:prSet/>
      <dgm:spPr/>
      <dgm:t>
        <a:bodyPr/>
        <a:lstStyle/>
        <a:p>
          <a:endParaRPr lang="en-US"/>
        </a:p>
      </dgm:t>
    </dgm:pt>
    <dgm:pt modelId="{E6F75959-E105-46DE-9BBA-6ECB6B3F6318}">
      <dgm:prSet/>
      <dgm:spPr/>
      <dgm:t>
        <a:bodyPr/>
        <a:lstStyle/>
        <a:p>
          <a:pPr>
            <a:buFont typeface="Symbol" panose="05050102010706020507" pitchFamily="18" charset="2"/>
            <a:buChar char=""/>
          </a:pPr>
          <a:r>
            <a:rPr lang="en-US" dirty="0"/>
            <a:t>“I appreciate you sharing an issue that is important to you, at this time we need to stay focused on X, but could you bring that back up when we talk about future agenda items during Wrap Up?” </a:t>
          </a:r>
        </a:p>
        <a:p>
          <a:pPr>
            <a:buFont typeface="Symbol" panose="05050102010706020507" pitchFamily="18" charset="2"/>
            <a:buChar char=""/>
          </a:pPr>
          <a:r>
            <a:rPr lang="en-US" dirty="0"/>
            <a:t>[In this case the leader does not validate that the item is relevant or important, but is still polite. They also do not promise to pick it up at a future meeting, just that the person should raise it again.]</a:t>
          </a:r>
        </a:p>
      </dgm:t>
    </dgm:pt>
    <dgm:pt modelId="{268A46CB-3B46-4C3E-A98E-C4954DFA597C}" type="parTrans" cxnId="{F5C335BF-251E-4936-8E31-5C2A2B441276}">
      <dgm:prSet/>
      <dgm:spPr/>
      <dgm:t>
        <a:bodyPr/>
        <a:lstStyle/>
        <a:p>
          <a:endParaRPr lang="en-US"/>
        </a:p>
      </dgm:t>
    </dgm:pt>
    <dgm:pt modelId="{08A43F2F-2C90-4497-A6A5-75A4CCAB1BD1}" type="sibTrans" cxnId="{F5C335BF-251E-4936-8E31-5C2A2B441276}">
      <dgm:prSet/>
      <dgm:spPr/>
      <dgm:t>
        <a:bodyPr/>
        <a:lstStyle/>
        <a:p>
          <a:endParaRPr lang="en-US"/>
        </a:p>
      </dgm:t>
    </dgm:pt>
    <dgm:pt modelId="{2A6373FF-9B21-4740-9961-FE8527B369E3}">
      <dgm:prSet/>
      <dgm:spPr/>
      <dgm:t>
        <a:bodyPr/>
        <a:lstStyle/>
        <a:p>
          <a:pPr>
            <a:buFont typeface="Symbol" panose="05050102010706020507" pitchFamily="18" charset="2"/>
            <a:buChar char=""/>
          </a:pPr>
          <a:r>
            <a:rPr lang="en-US" dirty="0"/>
            <a:t>Later agenda item. If something that will be covered later is brought up ask them if they can hold the thought. </a:t>
          </a:r>
        </a:p>
      </dgm:t>
    </dgm:pt>
    <dgm:pt modelId="{DF5F4085-A032-41AA-BDDC-5108E98681F9}" type="parTrans" cxnId="{B52DA401-E7B2-4FD5-82D0-F629EDEF980F}">
      <dgm:prSet/>
      <dgm:spPr/>
      <dgm:t>
        <a:bodyPr/>
        <a:lstStyle/>
        <a:p>
          <a:endParaRPr lang="en-US"/>
        </a:p>
      </dgm:t>
    </dgm:pt>
    <dgm:pt modelId="{36502EA9-FFB6-4972-952E-E86836A0CE3E}" type="sibTrans" cxnId="{B52DA401-E7B2-4FD5-82D0-F629EDEF980F}">
      <dgm:prSet/>
      <dgm:spPr/>
      <dgm:t>
        <a:bodyPr/>
        <a:lstStyle/>
        <a:p>
          <a:endParaRPr lang="en-US"/>
        </a:p>
      </dgm:t>
    </dgm:pt>
    <dgm:pt modelId="{7386E61D-305F-4C88-9C3B-14E64131B947}" type="pres">
      <dgm:prSet presAssocID="{EC0A1240-FFBB-4169-B184-525787693EE6}" presName="linear" presStyleCnt="0">
        <dgm:presLayoutVars>
          <dgm:animLvl val="lvl"/>
          <dgm:resizeHandles val="exact"/>
        </dgm:presLayoutVars>
      </dgm:prSet>
      <dgm:spPr/>
    </dgm:pt>
    <dgm:pt modelId="{159924FA-9F56-49EE-B274-C2C0FA70506C}" type="pres">
      <dgm:prSet presAssocID="{31BDBD3B-C4F2-4077-A5B0-5F0C654C3C95}" presName="parentText" presStyleLbl="node1" presStyleIdx="0" presStyleCnt="3">
        <dgm:presLayoutVars>
          <dgm:chMax val="0"/>
          <dgm:bulletEnabled val="1"/>
        </dgm:presLayoutVars>
      </dgm:prSet>
      <dgm:spPr/>
    </dgm:pt>
    <dgm:pt modelId="{D0D1A5E3-1CE7-4E61-98F8-F2EC6E863983}" type="pres">
      <dgm:prSet presAssocID="{DBBBD995-CCFC-491A-8692-69587065F227}" presName="spacer" presStyleCnt="0"/>
      <dgm:spPr/>
    </dgm:pt>
    <dgm:pt modelId="{91D10D54-A788-40EC-A579-B3FF5E7DA647}" type="pres">
      <dgm:prSet presAssocID="{E6F75959-E105-46DE-9BBA-6ECB6B3F6318}" presName="parentText" presStyleLbl="node1" presStyleIdx="1" presStyleCnt="3">
        <dgm:presLayoutVars>
          <dgm:chMax val="0"/>
          <dgm:bulletEnabled val="1"/>
        </dgm:presLayoutVars>
      </dgm:prSet>
      <dgm:spPr/>
    </dgm:pt>
    <dgm:pt modelId="{704AB438-7D9F-4316-8AB7-435A6662F5BC}" type="pres">
      <dgm:prSet presAssocID="{08A43F2F-2C90-4497-A6A5-75A4CCAB1BD1}" presName="spacer" presStyleCnt="0"/>
      <dgm:spPr/>
    </dgm:pt>
    <dgm:pt modelId="{E1052B86-9F13-4D81-9CE9-116A4FF1E2F0}" type="pres">
      <dgm:prSet presAssocID="{2A6373FF-9B21-4740-9961-FE8527B369E3}" presName="parentText" presStyleLbl="node1" presStyleIdx="2" presStyleCnt="3">
        <dgm:presLayoutVars>
          <dgm:chMax val="0"/>
          <dgm:bulletEnabled val="1"/>
        </dgm:presLayoutVars>
      </dgm:prSet>
      <dgm:spPr/>
    </dgm:pt>
  </dgm:ptLst>
  <dgm:cxnLst>
    <dgm:cxn modelId="{B52DA401-E7B2-4FD5-82D0-F629EDEF980F}" srcId="{EC0A1240-FFBB-4169-B184-525787693EE6}" destId="{2A6373FF-9B21-4740-9961-FE8527B369E3}" srcOrd="2" destOrd="0" parTransId="{DF5F4085-A032-41AA-BDDC-5108E98681F9}" sibTransId="{36502EA9-FFB6-4972-952E-E86836A0CE3E}"/>
    <dgm:cxn modelId="{941A1527-A5CB-4C3E-8AD2-62BB7E4EC9E6}" srcId="{EC0A1240-FFBB-4169-B184-525787693EE6}" destId="{31BDBD3B-C4F2-4077-A5B0-5F0C654C3C95}" srcOrd="0" destOrd="0" parTransId="{140D7FFB-5405-4E9A-A2F8-9D80D1EACA4C}" sibTransId="{DBBBD995-CCFC-491A-8692-69587065F227}"/>
    <dgm:cxn modelId="{2061E054-1640-4DB4-9FD3-429F17882940}" type="presOf" srcId="{EC0A1240-FFBB-4169-B184-525787693EE6}" destId="{7386E61D-305F-4C88-9C3B-14E64131B947}" srcOrd="0" destOrd="0" presId="urn:microsoft.com/office/officeart/2005/8/layout/vList2"/>
    <dgm:cxn modelId="{EBF95588-8EFA-4D82-A836-C955C5079E2E}" type="presOf" srcId="{2A6373FF-9B21-4740-9961-FE8527B369E3}" destId="{E1052B86-9F13-4D81-9CE9-116A4FF1E2F0}" srcOrd="0" destOrd="0" presId="urn:microsoft.com/office/officeart/2005/8/layout/vList2"/>
    <dgm:cxn modelId="{44DA27AD-D58C-44C9-8927-8247CF6BED8C}" type="presOf" srcId="{E6F75959-E105-46DE-9BBA-6ECB6B3F6318}" destId="{91D10D54-A788-40EC-A579-B3FF5E7DA647}" srcOrd="0" destOrd="0" presId="urn:microsoft.com/office/officeart/2005/8/layout/vList2"/>
    <dgm:cxn modelId="{8F02FEB1-DAAA-417A-9254-F9623E34A0EC}" type="presOf" srcId="{31BDBD3B-C4F2-4077-A5B0-5F0C654C3C95}" destId="{159924FA-9F56-49EE-B274-C2C0FA70506C}" srcOrd="0" destOrd="0" presId="urn:microsoft.com/office/officeart/2005/8/layout/vList2"/>
    <dgm:cxn modelId="{F5C335BF-251E-4936-8E31-5C2A2B441276}" srcId="{EC0A1240-FFBB-4169-B184-525787693EE6}" destId="{E6F75959-E105-46DE-9BBA-6ECB6B3F6318}" srcOrd="1" destOrd="0" parTransId="{268A46CB-3B46-4C3E-A98E-C4954DFA597C}" sibTransId="{08A43F2F-2C90-4497-A6A5-75A4CCAB1BD1}"/>
    <dgm:cxn modelId="{89EC0910-8FBC-4574-9333-B113D470D4D6}" type="presParOf" srcId="{7386E61D-305F-4C88-9C3B-14E64131B947}" destId="{159924FA-9F56-49EE-B274-C2C0FA70506C}" srcOrd="0" destOrd="0" presId="urn:microsoft.com/office/officeart/2005/8/layout/vList2"/>
    <dgm:cxn modelId="{B877E46D-6383-4FCA-8E3C-C3F247DB24F8}" type="presParOf" srcId="{7386E61D-305F-4C88-9C3B-14E64131B947}" destId="{D0D1A5E3-1CE7-4E61-98F8-F2EC6E863983}" srcOrd="1" destOrd="0" presId="urn:microsoft.com/office/officeart/2005/8/layout/vList2"/>
    <dgm:cxn modelId="{AC884A7A-E720-423F-82D8-512440586A22}" type="presParOf" srcId="{7386E61D-305F-4C88-9C3B-14E64131B947}" destId="{91D10D54-A788-40EC-A579-B3FF5E7DA647}" srcOrd="2" destOrd="0" presId="urn:microsoft.com/office/officeart/2005/8/layout/vList2"/>
    <dgm:cxn modelId="{F4BEFCA7-859E-424B-8B40-A8CE4C52E56F}" type="presParOf" srcId="{7386E61D-305F-4C88-9C3B-14E64131B947}" destId="{704AB438-7D9F-4316-8AB7-435A6662F5BC}" srcOrd="3" destOrd="0" presId="urn:microsoft.com/office/officeart/2005/8/layout/vList2"/>
    <dgm:cxn modelId="{F652E6F4-732F-4F57-A5B0-C6A3D6324C72}" type="presParOf" srcId="{7386E61D-305F-4C88-9C3B-14E64131B947}" destId="{E1052B86-9F13-4D81-9CE9-116A4FF1E2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36967EE-DE6F-4885-9221-8327382E95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5975D2-E2D0-409D-9DA4-0EC3F5D1856F}">
      <dgm:prSet phldrT="[Text]"/>
      <dgm:spPr/>
      <dgm:t>
        <a:bodyPr/>
        <a:lstStyle/>
        <a:p>
          <a:r>
            <a:rPr lang="en-US" dirty="0"/>
            <a:t>If there is an issue or item that could have a never-ending discussion the leader needs to be ready to manage the situation.</a:t>
          </a:r>
        </a:p>
      </dgm:t>
    </dgm:pt>
    <dgm:pt modelId="{4AB3E44C-9695-49A4-BF0B-6420935F10BA}" type="parTrans" cxnId="{078CC1FF-88B5-4907-8041-9ED175B45134}">
      <dgm:prSet/>
      <dgm:spPr/>
      <dgm:t>
        <a:bodyPr/>
        <a:lstStyle/>
        <a:p>
          <a:endParaRPr lang="en-US"/>
        </a:p>
      </dgm:t>
    </dgm:pt>
    <dgm:pt modelId="{D3CF0EF1-BA13-4B1A-8DB1-F8B97B16A0F3}" type="sibTrans" cxnId="{078CC1FF-88B5-4907-8041-9ED175B45134}">
      <dgm:prSet/>
      <dgm:spPr/>
      <dgm:t>
        <a:bodyPr/>
        <a:lstStyle/>
        <a:p>
          <a:endParaRPr lang="en-US"/>
        </a:p>
      </dgm:t>
    </dgm:pt>
    <dgm:pt modelId="{7522E82B-1E02-4533-8273-2325BDA7116D}">
      <dgm:prSet/>
      <dgm:spPr/>
      <dgm:t>
        <a:bodyPr/>
        <a:lstStyle/>
        <a:p>
          <a:pPr>
            <a:buFont typeface="Symbol" panose="05050102010706020507" pitchFamily="18" charset="2"/>
            <a:buChar char=""/>
          </a:pPr>
          <a:r>
            <a:rPr lang="en-US"/>
            <a:t>Note the amount of time available for discussion at the beginning of the agenda item.</a:t>
          </a:r>
        </a:p>
      </dgm:t>
    </dgm:pt>
    <dgm:pt modelId="{854792F9-685E-4D67-9BAD-DFAD6E27F194}" type="parTrans" cxnId="{F8F1B0B7-8C72-45E8-A659-F16E87E44D52}">
      <dgm:prSet/>
      <dgm:spPr/>
      <dgm:t>
        <a:bodyPr/>
        <a:lstStyle/>
        <a:p>
          <a:endParaRPr lang="en-US"/>
        </a:p>
      </dgm:t>
    </dgm:pt>
    <dgm:pt modelId="{60631884-AFCB-40BD-AA8F-E53A7CE014EF}" type="sibTrans" cxnId="{F8F1B0B7-8C72-45E8-A659-F16E87E44D52}">
      <dgm:prSet/>
      <dgm:spPr/>
      <dgm:t>
        <a:bodyPr/>
        <a:lstStyle/>
        <a:p>
          <a:endParaRPr lang="en-US"/>
        </a:p>
      </dgm:t>
    </dgm:pt>
    <dgm:pt modelId="{D46D02E6-818D-4CD2-89A1-B01A89F8D1F8}">
      <dgm:prSet/>
      <dgm:spPr/>
      <dgm:t>
        <a:bodyPr/>
        <a:lstStyle/>
        <a:p>
          <a:pPr>
            <a:buFont typeface="Symbol" panose="05050102010706020507" pitchFamily="18" charset="2"/>
            <a:buChar char=""/>
          </a:pPr>
          <a:r>
            <a:rPr lang="en-US"/>
            <a:t>Note how much time is left periodically during the discussion.</a:t>
          </a:r>
        </a:p>
      </dgm:t>
    </dgm:pt>
    <dgm:pt modelId="{471BAF5A-847F-49B5-9176-9987CC79A864}" type="parTrans" cxnId="{C5038C5F-B637-45D8-A567-53E49A4F8258}">
      <dgm:prSet/>
      <dgm:spPr/>
      <dgm:t>
        <a:bodyPr/>
        <a:lstStyle/>
        <a:p>
          <a:endParaRPr lang="en-US"/>
        </a:p>
      </dgm:t>
    </dgm:pt>
    <dgm:pt modelId="{9ADA5566-056F-44C3-9A06-4C2163EED073}" type="sibTrans" cxnId="{C5038C5F-B637-45D8-A567-53E49A4F8258}">
      <dgm:prSet/>
      <dgm:spPr/>
      <dgm:t>
        <a:bodyPr/>
        <a:lstStyle/>
        <a:p>
          <a:endParaRPr lang="en-US"/>
        </a:p>
      </dgm:t>
    </dgm:pt>
    <dgm:pt modelId="{3F2C565F-10CB-45DD-8FC2-86F6A5E7A491}">
      <dgm:prSet/>
      <dgm:spPr/>
      <dgm:t>
        <a:bodyPr/>
        <a:lstStyle/>
        <a:p>
          <a:pPr>
            <a:buFont typeface="Symbol" panose="05050102010706020507" pitchFamily="18" charset="2"/>
            <a:buChar char=""/>
          </a:pPr>
          <a:r>
            <a:rPr lang="en-US"/>
            <a:t>Note how many additional speakers/comments you will likely have time for during the time allotted.</a:t>
          </a:r>
        </a:p>
      </dgm:t>
    </dgm:pt>
    <dgm:pt modelId="{F525E61C-2545-4D7C-B47A-4D2DB6092CCB}" type="parTrans" cxnId="{0911AFBD-05AB-4947-BE50-0CFA347D2D01}">
      <dgm:prSet/>
      <dgm:spPr/>
      <dgm:t>
        <a:bodyPr/>
        <a:lstStyle/>
        <a:p>
          <a:endParaRPr lang="en-US"/>
        </a:p>
      </dgm:t>
    </dgm:pt>
    <dgm:pt modelId="{F5CF0964-B8EB-49D6-AA4B-613E1F246023}" type="sibTrans" cxnId="{0911AFBD-05AB-4947-BE50-0CFA347D2D01}">
      <dgm:prSet/>
      <dgm:spPr/>
      <dgm:t>
        <a:bodyPr/>
        <a:lstStyle/>
        <a:p>
          <a:endParaRPr lang="en-US"/>
        </a:p>
      </dgm:t>
    </dgm:pt>
    <dgm:pt modelId="{8261A281-A925-42E7-837C-6BAD1E9BC814}">
      <dgm:prSet/>
      <dgm:spPr/>
      <dgm:t>
        <a:bodyPr/>
        <a:lstStyle/>
        <a:p>
          <a:pPr>
            <a:buFont typeface="Symbol" panose="05050102010706020507" pitchFamily="18" charset="2"/>
            <a:buChar char=""/>
          </a:pPr>
          <a:r>
            <a:rPr lang="en-US"/>
            <a:t>If there are many in the queue, ask all to be very pointed to ensure all can contribute.</a:t>
          </a:r>
        </a:p>
      </dgm:t>
    </dgm:pt>
    <dgm:pt modelId="{B8F0C8D2-B42D-48D5-99C6-11977C7D1E6C}" type="parTrans" cxnId="{6189A42C-74D1-4B5E-9882-DA59C012C2E9}">
      <dgm:prSet/>
      <dgm:spPr/>
      <dgm:t>
        <a:bodyPr/>
        <a:lstStyle/>
        <a:p>
          <a:endParaRPr lang="en-US"/>
        </a:p>
      </dgm:t>
    </dgm:pt>
    <dgm:pt modelId="{0A61EB8B-5992-44B8-B11D-882A2724C94D}" type="sibTrans" cxnId="{6189A42C-74D1-4B5E-9882-DA59C012C2E9}">
      <dgm:prSet/>
      <dgm:spPr/>
      <dgm:t>
        <a:bodyPr/>
        <a:lstStyle/>
        <a:p>
          <a:endParaRPr lang="en-US"/>
        </a:p>
      </dgm:t>
    </dgm:pt>
    <dgm:pt modelId="{92BD0206-CFC9-479D-B847-828C194A90BD}">
      <dgm:prSet/>
      <dgm:spPr/>
      <dgm:t>
        <a:bodyPr/>
        <a:lstStyle/>
        <a:p>
          <a:pPr>
            <a:buFont typeface="Symbol" panose="05050102010706020507" pitchFamily="18" charset="2"/>
            <a:buChar char=""/>
          </a:pPr>
          <a:r>
            <a:rPr lang="en-US"/>
            <a:t>If time looks short, ask the group what they want to do.</a:t>
          </a:r>
        </a:p>
      </dgm:t>
    </dgm:pt>
    <dgm:pt modelId="{52AB300A-3ABF-4239-BEB6-B385F6DF1A8F}" type="parTrans" cxnId="{CF01C6BC-21FD-4611-BD0D-57AB3AE3A44B}">
      <dgm:prSet/>
      <dgm:spPr/>
      <dgm:t>
        <a:bodyPr/>
        <a:lstStyle/>
        <a:p>
          <a:endParaRPr lang="en-US"/>
        </a:p>
      </dgm:t>
    </dgm:pt>
    <dgm:pt modelId="{102007BD-36B9-4944-829A-4B887861206C}" type="sibTrans" cxnId="{CF01C6BC-21FD-4611-BD0D-57AB3AE3A44B}">
      <dgm:prSet/>
      <dgm:spPr/>
      <dgm:t>
        <a:bodyPr/>
        <a:lstStyle/>
        <a:p>
          <a:endParaRPr lang="en-US"/>
        </a:p>
      </dgm:t>
    </dgm:pt>
    <dgm:pt modelId="{BD90023A-D186-49E8-A9BB-B6CE465A779E}">
      <dgm:prSet/>
      <dgm:spPr/>
      <dgm:t>
        <a:bodyPr/>
        <a:lstStyle/>
        <a:p>
          <a:pPr>
            <a:buFont typeface="Courier New" panose="02070309020205020404" pitchFamily="49" charset="0"/>
            <a:buChar char="o"/>
          </a:pPr>
          <a:r>
            <a:rPr lang="en-US"/>
            <a:t>Shorten or eliminate another agenda item?</a:t>
          </a:r>
        </a:p>
      </dgm:t>
    </dgm:pt>
    <dgm:pt modelId="{1DB068B1-497D-46A2-8F25-6228742D074F}" type="parTrans" cxnId="{B8F1A4AC-3721-444F-AD0F-C1713691D889}">
      <dgm:prSet/>
      <dgm:spPr/>
      <dgm:t>
        <a:bodyPr/>
        <a:lstStyle/>
        <a:p>
          <a:endParaRPr lang="en-US"/>
        </a:p>
      </dgm:t>
    </dgm:pt>
    <dgm:pt modelId="{160BC476-CA92-4AF5-8468-292F8A5FF1DF}" type="sibTrans" cxnId="{B8F1A4AC-3721-444F-AD0F-C1713691D889}">
      <dgm:prSet/>
      <dgm:spPr/>
      <dgm:t>
        <a:bodyPr/>
        <a:lstStyle/>
        <a:p>
          <a:endParaRPr lang="en-US"/>
        </a:p>
      </dgm:t>
    </dgm:pt>
    <dgm:pt modelId="{1C8D70A6-323B-4F0E-A617-9736037F37E7}">
      <dgm:prSet/>
      <dgm:spPr/>
      <dgm:t>
        <a:bodyPr/>
        <a:lstStyle/>
        <a:p>
          <a:pPr>
            <a:buFont typeface="Courier New" panose="02070309020205020404" pitchFamily="49" charset="0"/>
            <a:buChar char="o"/>
          </a:pPr>
          <a:r>
            <a:rPr lang="en-US"/>
            <a:t>Take up the conversation at another meeting.</a:t>
          </a:r>
        </a:p>
      </dgm:t>
    </dgm:pt>
    <dgm:pt modelId="{A2BB9FCB-A4F5-4B6B-AC14-E7C53F818AF6}" type="parTrans" cxnId="{543BA7CC-6BE4-4DB6-AA6D-7C04E30F5BBE}">
      <dgm:prSet/>
      <dgm:spPr/>
      <dgm:t>
        <a:bodyPr/>
        <a:lstStyle/>
        <a:p>
          <a:endParaRPr lang="en-US"/>
        </a:p>
      </dgm:t>
    </dgm:pt>
    <dgm:pt modelId="{5C62EA61-0C08-45A9-B02A-1D6E1DF101DC}" type="sibTrans" cxnId="{543BA7CC-6BE4-4DB6-AA6D-7C04E30F5BBE}">
      <dgm:prSet/>
      <dgm:spPr/>
      <dgm:t>
        <a:bodyPr/>
        <a:lstStyle/>
        <a:p>
          <a:endParaRPr lang="en-US"/>
        </a:p>
      </dgm:t>
    </dgm:pt>
    <dgm:pt modelId="{9F5F056E-DE52-4EA0-B91C-89F64983ED99}">
      <dgm:prSet/>
      <dgm:spPr/>
      <dgm:t>
        <a:bodyPr/>
        <a:lstStyle/>
        <a:p>
          <a:pPr>
            <a:buFont typeface="Courier New" panose="02070309020205020404" pitchFamily="49" charset="0"/>
            <a:buChar char="o"/>
          </a:pPr>
          <a:r>
            <a:rPr lang="en-US"/>
            <a:t>Extend the end time for the meeting (if so, by how many minutes).</a:t>
          </a:r>
        </a:p>
      </dgm:t>
    </dgm:pt>
    <dgm:pt modelId="{A54A0986-42F4-4995-9606-8C0F089E311A}" type="parTrans" cxnId="{941C5926-6CDD-474F-BDB5-162391045440}">
      <dgm:prSet/>
      <dgm:spPr/>
      <dgm:t>
        <a:bodyPr/>
        <a:lstStyle/>
        <a:p>
          <a:endParaRPr lang="en-US"/>
        </a:p>
      </dgm:t>
    </dgm:pt>
    <dgm:pt modelId="{D517725A-A9F8-410A-A848-2011DBFB62F9}" type="sibTrans" cxnId="{941C5926-6CDD-474F-BDB5-162391045440}">
      <dgm:prSet/>
      <dgm:spPr/>
      <dgm:t>
        <a:bodyPr/>
        <a:lstStyle/>
        <a:p>
          <a:endParaRPr lang="en-US"/>
        </a:p>
      </dgm:t>
    </dgm:pt>
    <dgm:pt modelId="{CBB17966-AC10-4D32-8766-780F03887965}">
      <dgm:prSet/>
      <dgm:spPr/>
      <dgm:t>
        <a:bodyPr/>
        <a:lstStyle/>
        <a:p>
          <a:pPr>
            <a:buFont typeface="Symbol" panose="05050102010706020507" pitchFamily="18" charset="2"/>
            <a:buChar char=""/>
          </a:pPr>
          <a:r>
            <a:rPr lang="en-US"/>
            <a:t>Acknowledge time constraint; ask if anyone needs additional information before making a decision on the topic at hand.</a:t>
          </a:r>
        </a:p>
      </dgm:t>
    </dgm:pt>
    <dgm:pt modelId="{C2E9BA76-897D-4FB9-A518-E372E3BD6565}" type="parTrans" cxnId="{EAD22E3A-357D-4656-8A3C-22D90255F257}">
      <dgm:prSet/>
      <dgm:spPr/>
      <dgm:t>
        <a:bodyPr/>
        <a:lstStyle/>
        <a:p>
          <a:endParaRPr lang="en-US"/>
        </a:p>
      </dgm:t>
    </dgm:pt>
    <dgm:pt modelId="{584D6ACE-E3E2-4136-8655-A8C373BAA335}" type="sibTrans" cxnId="{EAD22E3A-357D-4656-8A3C-22D90255F257}">
      <dgm:prSet/>
      <dgm:spPr/>
      <dgm:t>
        <a:bodyPr/>
        <a:lstStyle/>
        <a:p>
          <a:endParaRPr lang="en-US"/>
        </a:p>
      </dgm:t>
    </dgm:pt>
    <dgm:pt modelId="{BFA3419A-E9B6-416D-9499-C6EF3E64C7C1}">
      <dgm:prSet/>
      <dgm:spPr/>
      <dgm:t>
        <a:bodyPr/>
        <a:lstStyle/>
        <a:p>
          <a:pPr>
            <a:buFont typeface="Courier New" panose="02070309020205020404" pitchFamily="49" charset="0"/>
            <a:buChar char="o"/>
          </a:pPr>
          <a:r>
            <a:rPr lang="en-US"/>
            <a:t>If yes, more information is needed, propose another time to take up the agenda item.</a:t>
          </a:r>
        </a:p>
      </dgm:t>
    </dgm:pt>
    <dgm:pt modelId="{5B7BA1E5-4E4C-419C-BF20-0B915723A9BA}" type="parTrans" cxnId="{D6D81D7E-BBBB-42AD-8837-8D85F0107750}">
      <dgm:prSet/>
      <dgm:spPr/>
      <dgm:t>
        <a:bodyPr/>
        <a:lstStyle/>
        <a:p>
          <a:endParaRPr lang="en-US"/>
        </a:p>
      </dgm:t>
    </dgm:pt>
    <dgm:pt modelId="{7B4BD18B-4E4C-4C6C-BA18-F93202BAA40A}" type="sibTrans" cxnId="{D6D81D7E-BBBB-42AD-8837-8D85F0107750}">
      <dgm:prSet/>
      <dgm:spPr/>
      <dgm:t>
        <a:bodyPr/>
        <a:lstStyle/>
        <a:p>
          <a:endParaRPr lang="en-US"/>
        </a:p>
      </dgm:t>
    </dgm:pt>
    <dgm:pt modelId="{ADEE7BB9-E85C-4379-B964-B6388D5704C0}">
      <dgm:prSet/>
      <dgm:spPr/>
      <dgm:t>
        <a:bodyPr/>
        <a:lstStyle/>
        <a:p>
          <a:pPr>
            <a:buFont typeface="Courier New" panose="02070309020205020404" pitchFamily="49" charset="0"/>
            <a:buChar char="o"/>
          </a:pPr>
          <a:r>
            <a:rPr lang="en-US"/>
            <a:t>If no, use that as an opportunity to close the discussion and more to action.</a:t>
          </a:r>
        </a:p>
      </dgm:t>
    </dgm:pt>
    <dgm:pt modelId="{434EDE6A-B219-4D9C-B379-D09E6C118C03}" type="parTrans" cxnId="{6FD00FBF-C02F-4B35-9AF1-CCB664AB3833}">
      <dgm:prSet/>
      <dgm:spPr/>
      <dgm:t>
        <a:bodyPr/>
        <a:lstStyle/>
        <a:p>
          <a:endParaRPr lang="en-US"/>
        </a:p>
      </dgm:t>
    </dgm:pt>
    <dgm:pt modelId="{62AAF0F5-8E61-43E5-A690-E9F9DCB5B44C}" type="sibTrans" cxnId="{6FD00FBF-C02F-4B35-9AF1-CCB664AB3833}">
      <dgm:prSet/>
      <dgm:spPr/>
      <dgm:t>
        <a:bodyPr/>
        <a:lstStyle/>
        <a:p>
          <a:endParaRPr lang="en-US"/>
        </a:p>
      </dgm:t>
    </dgm:pt>
    <dgm:pt modelId="{E38A9AE7-8E35-4F1D-96BC-45CD904CD22D}" type="pres">
      <dgm:prSet presAssocID="{836967EE-DE6F-4885-9221-8327382E95C5}" presName="vert0" presStyleCnt="0">
        <dgm:presLayoutVars>
          <dgm:dir/>
          <dgm:animOne val="branch"/>
          <dgm:animLvl val="lvl"/>
        </dgm:presLayoutVars>
      </dgm:prSet>
      <dgm:spPr/>
    </dgm:pt>
    <dgm:pt modelId="{8AF3E450-91F1-4ACA-B43D-5C67E2B99A7B}" type="pres">
      <dgm:prSet presAssocID="{B25975D2-E2D0-409D-9DA4-0EC3F5D1856F}" presName="thickLine" presStyleLbl="alignNode1" presStyleIdx="0" presStyleCnt="1"/>
      <dgm:spPr/>
    </dgm:pt>
    <dgm:pt modelId="{29ED50A4-F4C0-417A-B881-4B2C38B393F0}" type="pres">
      <dgm:prSet presAssocID="{B25975D2-E2D0-409D-9DA4-0EC3F5D1856F}" presName="horz1" presStyleCnt="0"/>
      <dgm:spPr/>
    </dgm:pt>
    <dgm:pt modelId="{60F25B1D-61F6-4536-84A4-1DF4361798D3}" type="pres">
      <dgm:prSet presAssocID="{B25975D2-E2D0-409D-9DA4-0EC3F5D1856F}" presName="tx1" presStyleLbl="revTx" presStyleIdx="0" presStyleCnt="12"/>
      <dgm:spPr/>
    </dgm:pt>
    <dgm:pt modelId="{50DCDA7C-39DF-43CC-A089-0D21C88C9DE4}" type="pres">
      <dgm:prSet presAssocID="{B25975D2-E2D0-409D-9DA4-0EC3F5D1856F}" presName="vert1" presStyleCnt="0"/>
      <dgm:spPr/>
    </dgm:pt>
    <dgm:pt modelId="{2741A8C5-6050-4483-9AD7-164ECBBBCEB9}" type="pres">
      <dgm:prSet presAssocID="{7522E82B-1E02-4533-8273-2325BDA7116D}" presName="vertSpace2a" presStyleCnt="0"/>
      <dgm:spPr/>
    </dgm:pt>
    <dgm:pt modelId="{D9A04730-C422-4DF3-B998-B8488B2765AD}" type="pres">
      <dgm:prSet presAssocID="{7522E82B-1E02-4533-8273-2325BDA7116D}" presName="horz2" presStyleCnt="0"/>
      <dgm:spPr/>
    </dgm:pt>
    <dgm:pt modelId="{F0FEFC0E-A904-499F-8484-ADB605E0D55D}" type="pres">
      <dgm:prSet presAssocID="{7522E82B-1E02-4533-8273-2325BDA7116D}" presName="horzSpace2" presStyleCnt="0"/>
      <dgm:spPr/>
    </dgm:pt>
    <dgm:pt modelId="{701878E1-B76E-4AFA-945E-0DE5FBB3922D}" type="pres">
      <dgm:prSet presAssocID="{7522E82B-1E02-4533-8273-2325BDA7116D}" presName="tx2" presStyleLbl="revTx" presStyleIdx="1" presStyleCnt="12"/>
      <dgm:spPr/>
    </dgm:pt>
    <dgm:pt modelId="{FADBD76D-8F52-485C-8184-3072A591D9EA}" type="pres">
      <dgm:prSet presAssocID="{7522E82B-1E02-4533-8273-2325BDA7116D}" presName="vert2" presStyleCnt="0"/>
      <dgm:spPr/>
    </dgm:pt>
    <dgm:pt modelId="{92777E8D-0F5D-4DBA-BC74-FE6990A59035}" type="pres">
      <dgm:prSet presAssocID="{7522E82B-1E02-4533-8273-2325BDA7116D}" presName="thinLine2b" presStyleLbl="callout" presStyleIdx="0" presStyleCnt="9"/>
      <dgm:spPr/>
    </dgm:pt>
    <dgm:pt modelId="{EC4D5618-0D39-4F89-9217-C113B0FA6E27}" type="pres">
      <dgm:prSet presAssocID="{7522E82B-1E02-4533-8273-2325BDA7116D}" presName="vertSpace2b" presStyleCnt="0"/>
      <dgm:spPr/>
    </dgm:pt>
    <dgm:pt modelId="{02EB59AB-A1CC-470F-B134-4F693D0EDF03}" type="pres">
      <dgm:prSet presAssocID="{D46D02E6-818D-4CD2-89A1-B01A89F8D1F8}" presName="horz2" presStyleCnt="0"/>
      <dgm:spPr/>
    </dgm:pt>
    <dgm:pt modelId="{314DC223-11A9-491F-9A56-25C6DC464CCD}" type="pres">
      <dgm:prSet presAssocID="{D46D02E6-818D-4CD2-89A1-B01A89F8D1F8}" presName="horzSpace2" presStyleCnt="0"/>
      <dgm:spPr/>
    </dgm:pt>
    <dgm:pt modelId="{51D3427A-9459-4D68-9508-09D08724F677}" type="pres">
      <dgm:prSet presAssocID="{D46D02E6-818D-4CD2-89A1-B01A89F8D1F8}" presName="tx2" presStyleLbl="revTx" presStyleIdx="2" presStyleCnt="12"/>
      <dgm:spPr/>
    </dgm:pt>
    <dgm:pt modelId="{3A8B7BE0-2C1C-4A12-A190-9E776C9DB97A}" type="pres">
      <dgm:prSet presAssocID="{D46D02E6-818D-4CD2-89A1-B01A89F8D1F8}" presName="vert2" presStyleCnt="0"/>
      <dgm:spPr/>
    </dgm:pt>
    <dgm:pt modelId="{F1994626-5E27-4AE4-BD4C-CF93DD405015}" type="pres">
      <dgm:prSet presAssocID="{D46D02E6-818D-4CD2-89A1-B01A89F8D1F8}" presName="thinLine2b" presStyleLbl="callout" presStyleIdx="1" presStyleCnt="9"/>
      <dgm:spPr/>
    </dgm:pt>
    <dgm:pt modelId="{7D626B45-0D56-4C40-B39C-E5FF8A5C56C7}" type="pres">
      <dgm:prSet presAssocID="{D46D02E6-818D-4CD2-89A1-B01A89F8D1F8}" presName="vertSpace2b" presStyleCnt="0"/>
      <dgm:spPr/>
    </dgm:pt>
    <dgm:pt modelId="{336E85B9-5F1E-45A5-9F4D-AE8451120465}" type="pres">
      <dgm:prSet presAssocID="{3F2C565F-10CB-45DD-8FC2-86F6A5E7A491}" presName="horz2" presStyleCnt="0"/>
      <dgm:spPr/>
    </dgm:pt>
    <dgm:pt modelId="{468CC1B1-777A-4CC3-ACE2-5CE7AF044EC9}" type="pres">
      <dgm:prSet presAssocID="{3F2C565F-10CB-45DD-8FC2-86F6A5E7A491}" presName="horzSpace2" presStyleCnt="0"/>
      <dgm:spPr/>
    </dgm:pt>
    <dgm:pt modelId="{2EFFA292-63D2-4230-8281-DBC854E92E5F}" type="pres">
      <dgm:prSet presAssocID="{3F2C565F-10CB-45DD-8FC2-86F6A5E7A491}" presName="tx2" presStyleLbl="revTx" presStyleIdx="3" presStyleCnt="12"/>
      <dgm:spPr/>
    </dgm:pt>
    <dgm:pt modelId="{9F6DB152-FD70-437F-8E34-C31E44F6DD1F}" type="pres">
      <dgm:prSet presAssocID="{3F2C565F-10CB-45DD-8FC2-86F6A5E7A491}" presName="vert2" presStyleCnt="0"/>
      <dgm:spPr/>
    </dgm:pt>
    <dgm:pt modelId="{171DF98F-B17E-40C0-9D19-5184538DB931}" type="pres">
      <dgm:prSet presAssocID="{3F2C565F-10CB-45DD-8FC2-86F6A5E7A491}" presName="thinLine2b" presStyleLbl="callout" presStyleIdx="2" presStyleCnt="9"/>
      <dgm:spPr/>
    </dgm:pt>
    <dgm:pt modelId="{287DD388-AF48-4E18-98DF-4D2D2F96B71E}" type="pres">
      <dgm:prSet presAssocID="{3F2C565F-10CB-45DD-8FC2-86F6A5E7A491}" presName="vertSpace2b" presStyleCnt="0"/>
      <dgm:spPr/>
    </dgm:pt>
    <dgm:pt modelId="{6C39127E-3587-438D-B0CA-670628E1D797}" type="pres">
      <dgm:prSet presAssocID="{8261A281-A925-42E7-837C-6BAD1E9BC814}" presName="horz2" presStyleCnt="0"/>
      <dgm:spPr/>
    </dgm:pt>
    <dgm:pt modelId="{2B841970-895E-406E-92E3-22B2ABD17A3D}" type="pres">
      <dgm:prSet presAssocID="{8261A281-A925-42E7-837C-6BAD1E9BC814}" presName="horzSpace2" presStyleCnt="0"/>
      <dgm:spPr/>
    </dgm:pt>
    <dgm:pt modelId="{061335CF-ABAB-4F6A-8FF3-AC5A4859C84B}" type="pres">
      <dgm:prSet presAssocID="{8261A281-A925-42E7-837C-6BAD1E9BC814}" presName="tx2" presStyleLbl="revTx" presStyleIdx="4" presStyleCnt="12"/>
      <dgm:spPr/>
    </dgm:pt>
    <dgm:pt modelId="{F9BBFFC8-3603-4ABC-9C7B-D189E3FEFACF}" type="pres">
      <dgm:prSet presAssocID="{8261A281-A925-42E7-837C-6BAD1E9BC814}" presName="vert2" presStyleCnt="0"/>
      <dgm:spPr/>
    </dgm:pt>
    <dgm:pt modelId="{77FB9598-CFAC-438D-B657-8A0232660DAE}" type="pres">
      <dgm:prSet presAssocID="{8261A281-A925-42E7-837C-6BAD1E9BC814}" presName="thinLine2b" presStyleLbl="callout" presStyleIdx="3" presStyleCnt="9"/>
      <dgm:spPr/>
    </dgm:pt>
    <dgm:pt modelId="{332B3033-0E9E-4213-9FD5-63EEB393D88E}" type="pres">
      <dgm:prSet presAssocID="{8261A281-A925-42E7-837C-6BAD1E9BC814}" presName="vertSpace2b" presStyleCnt="0"/>
      <dgm:spPr/>
    </dgm:pt>
    <dgm:pt modelId="{C54447AE-B879-4A7A-99B0-EE9692778CDB}" type="pres">
      <dgm:prSet presAssocID="{92BD0206-CFC9-479D-B847-828C194A90BD}" presName="horz2" presStyleCnt="0"/>
      <dgm:spPr/>
    </dgm:pt>
    <dgm:pt modelId="{09D96D14-EAA4-4DCD-A034-196863EAD306}" type="pres">
      <dgm:prSet presAssocID="{92BD0206-CFC9-479D-B847-828C194A90BD}" presName="horzSpace2" presStyleCnt="0"/>
      <dgm:spPr/>
    </dgm:pt>
    <dgm:pt modelId="{CBEF101C-2C7E-44BE-9C13-699E23978853}" type="pres">
      <dgm:prSet presAssocID="{92BD0206-CFC9-479D-B847-828C194A90BD}" presName="tx2" presStyleLbl="revTx" presStyleIdx="5" presStyleCnt="12"/>
      <dgm:spPr/>
    </dgm:pt>
    <dgm:pt modelId="{2ED6476F-474B-4517-8E03-1199AC941E58}" type="pres">
      <dgm:prSet presAssocID="{92BD0206-CFC9-479D-B847-828C194A90BD}" presName="vert2" presStyleCnt="0"/>
      <dgm:spPr/>
    </dgm:pt>
    <dgm:pt modelId="{8FF193D1-935D-4EA3-97E2-E021E5F76C96}" type="pres">
      <dgm:prSet presAssocID="{BD90023A-D186-49E8-A9BB-B6CE465A779E}" presName="horz3" presStyleCnt="0"/>
      <dgm:spPr/>
    </dgm:pt>
    <dgm:pt modelId="{6C05A605-EB99-47B2-98A1-9ACE54C3DE41}" type="pres">
      <dgm:prSet presAssocID="{BD90023A-D186-49E8-A9BB-B6CE465A779E}" presName="horzSpace3" presStyleCnt="0"/>
      <dgm:spPr/>
    </dgm:pt>
    <dgm:pt modelId="{EAA4F118-399D-4265-8856-0E35FAAB3ACD}" type="pres">
      <dgm:prSet presAssocID="{BD90023A-D186-49E8-A9BB-B6CE465A779E}" presName="tx3" presStyleLbl="revTx" presStyleIdx="6" presStyleCnt="12"/>
      <dgm:spPr/>
    </dgm:pt>
    <dgm:pt modelId="{9E622ADF-7AD8-4128-B179-0097FCDCF528}" type="pres">
      <dgm:prSet presAssocID="{BD90023A-D186-49E8-A9BB-B6CE465A779E}" presName="vert3" presStyleCnt="0"/>
      <dgm:spPr/>
    </dgm:pt>
    <dgm:pt modelId="{6FA1D987-5598-448B-BB99-85CCAA1D3738}" type="pres">
      <dgm:prSet presAssocID="{160BC476-CA92-4AF5-8468-292F8A5FF1DF}" presName="thinLine3" presStyleLbl="callout" presStyleIdx="4" presStyleCnt="9"/>
      <dgm:spPr/>
    </dgm:pt>
    <dgm:pt modelId="{ABA0D505-0124-42D9-95C0-30BDEBD8D388}" type="pres">
      <dgm:prSet presAssocID="{1C8D70A6-323B-4F0E-A617-9736037F37E7}" presName="horz3" presStyleCnt="0"/>
      <dgm:spPr/>
    </dgm:pt>
    <dgm:pt modelId="{12760003-2F91-40C1-859D-69E05C38FA65}" type="pres">
      <dgm:prSet presAssocID="{1C8D70A6-323B-4F0E-A617-9736037F37E7}" presName="horzSpace3" presStyleCnt="0"/>
      <dgm:spPr/>
    </dgm:pt>
    <dgm:pt modelId="{8B84BE59-4124-41FF-90CC-09ACE423E0EF}" type="pres">
      <dgm:prSet presAssocID="{1C8D70A6-323B-4F0E-A617-9736037F37E7}" presName="tx3" presStyleLbl="revTx" presStyleIdx="7" presStyleCnt="12"/>
      <dgm:spPr/>
    </dgm:pt>
    <dgm:pt modelId="{0BBB508F-5D4A-41B3-ADBF-31EE279A386E}" type="pres">
      <dgm:prSet presAssocID="{1C8D70A6-323B-4F0E-A617-9736037F37E7}" presName="vert3" presStyleCnt="0"/>
      <dgm:spPr/>
    </dgm:pt>
    <dgm:pt modelId="{985216DF-7905-417E-A12C-509CB1BD481D}" type="pres">
      <dgm:prSet presAssocID="{5C62EA61-0C08-45A9-B02A-1D6E1DF101DC}" presName="thinLine3" presStyleLbl="callout" presStyleIdx="5" presStyleCnt="9"/>
      <dgm:spPr/>
    </dgm:pt>
    <dgm:pt modelId="{4D848107-DBDB-40B0-BF3B-0A2ED8F5DB9A}" type="pres">
      <dgm:prSet presAssocID="{9F5F056E-DE52-4EA0-B91C-89F64983ED99}" presName="horz3" presStyleCnt="0"/>
      <dgm:spPr/>
    </dgm:pt>
    <dgm:pt modelId="{9889F8D9-A868-4F78-A8ED-B99E8092AD26}" type="pres">
      <dgm:prSet presAssocID="{9F5F056E-DE52-4EA0-B91C-89F64983ED99}" presName="horzSpace3" presStyleCnt="0"/>
      <dgm:spPr/>
    </dgm:pt>
    <dgm:pt modelId="{8B683099-DD57-47C2-9DEE-7024F6D57734}" type="pres">
      <dgm:prSet presAssocID="{9F5F056E-DE52-4EA0-B91C-89F64983ED99}" presName="tx3" presStyleLbl="revTx" presStyleIdx="8" presStyleCnt="12"/>
      <dgm:spPr/>
    </dgm:pt>
    <dgm:pt modelId="{29957F60-EC0E-4FC3-92BA-8A1785333888}" type="pres">
      <dgm:prSet presAssocID="{9F5F056E-DE52-4EA0-B91C-89F64983ED99}" presName="vert3" presStyleCnt="0"/>
      <dgm:spPr/>
    </dgm:pt>
    <dgm:pt modelId="{B2855D00-D7D6-4B8A-9B5F-B2A6FE3E6FB1}" type="pres">
      <dgm:prSet presAssocID="{92BD0206-CFC9-479D-B847-828C194A90BD}" presName="thinLine2b" presStyleLbl="callout" presStyleIdx="6" presStyleCnt="9"/>
      <dgm:spPr/>
    </dgm:pt>
    <dgm:pt modelId="{CFE61A73-1056-4504-8085-1F2A5A92A27A}" type="pres">
      <dgm:prSet presAssocID="{92BD0206-CFC9-479D-B847-828C194A90BD}" presName="vertSpace2b" presStyleCnt="0"/>
      <dgm:spPr/>
    </dgm:pt>
    <dgm:pt modelId="{44B48A56-84C7-4AD7-910C-29B0A79D99C9}" type="pres">
      <dgm:prSet presAssocID="{CBB17966-AC10-4D32-8766-780F03887965}" presName="horz2" presStyleCnt="0"/>
      <dgm:spPr/>
    </dgm:pt>
    <dgm:pt modelId="{959FE18E-D80B-4FB1-B857-09A24C5856D4}" type="pres">
      <dgm:prSet presAssocID="{CBB17966-AC10-4D32-8766-780F03887965}" presName="horzSpace2" presStyleCnt="0"/>
      <dgm:spPr/>
    </dgm:pt>
    <dgm:pt modelId="{CA4A253A-8517-4B61-AF10-DF973FB120B8}" type="pres">
      <dgm:prSet presAssocID="{CBB17966-AC10-4D32-8766-780F03887965}" presName="tx2" presStyleLbl="revTx" presStyleIdx="9" presStyleCnt="12"/>
      <dgm:spPr/>
    </dgm:pt>
    <dgm:pt modelId="{E4D79990-F61A-43F8-A20B-1BA18F202BB4}" type="pres">
      <dgm:prSet presAssocID="{CBB17966-AC10-4D32-8766-780F03887965}" presName="vert2" presStyleCnt="0"/>
      <dgm:spPr/>
    </dgm:pt>
    <dgm:pt modelId="{D2B70231-3064-4C88-AD8C-138C2FCC7F3E}" type="pres">
      <dgm:prSet presAssocID="{BFA3419A-E9B6-416D-9499-C6EF3E64C7C1}" presName="horz3" presStyleCnt="0"/>
      <dgm:spPr/>
    </dgm:pt>
    <dgm:pt modelId="{5DFD2B34-4A87-4B92-B480-506045216A72}" type="pres">
      <dgm:prSet presAssocID="{BFA3419A-E9B6-416D-9499-C6EF3E64C7C1}" presName="horzSpace3" presStyleCnt="0"/>
      <dgm:spPr/>
    </dgm:pt>
    <dgm:pt modelId="{204E9348-4557-468D-917C-970C9CB157DC}" type="pres">
      <dgm:prSet presAssocID="{BFA3419A-E9B6-416D-9499-C6EF3E64C7C1}" presName="tx3" presStyleLbl="revTx" presStyleIdx="10" presStyleCnt="12"/>
      <dgm:spPr/>
    </dgm:pt>
    <dgm:pt modelId="{E491A652-D911-44F9-8DA1-2FC70458E9DD}" type="pres">
      <dgm:prSet presAssocID="{BFA3419A-E9B6-416D-9499-C6EF3E64C7C1}" presName="vert3" presStyleCnt="0"/>
      <dgm:spPr/>
    </dgm:pt>
    <dgm:pt modelId="{F5D8A051-2E10-4ECA-AD4F-15226EBF524C}" type="pres">
      <dgm:prSet presAssocID="{7B4BD18B-4E4C-4C6C-BA18-F93202BAA40A}" presName="thinLine3" presStyleLbl="callout" presStyleIdx="7" presStyleCnt="9"/>
      <dgm:spPr/>
    </dgm:pt>
    <dgm:pt modelId="{5BDB5117-C321-4989-8441-23558F803CEF}" type="pres">
      <dgm:prSet presAssocID="{ADEE7BB9-E85C-4379-B964-B6388D5704C0}" presName="horz3" presStyleCnt="0"/>
      <dgm:spPr/>
    </dgm:pt>
    <dgm:pt modelId="{0575767A-3234-4683-A653-D46B2842DFA3}" type="pres">
      <dgm:prSet presAssocID="{ADEE7BB9-E85C-4379-B964-B6388D5704C0}" presName="horzSpace3" presStyleCnt="0"/>
      <dgm:spPr/>
    </dgm:pt>
    <dgm:pt modelId="{C56348D7-ACCF-4328-800F-3CB12EA1F92C}" type="pres">
      <dgm:prSet presAssocID="{ADEE7BB9-E85C-4379-B964-B6388D5704C0}" presName="tx3" presStyleLbl="revTx" presStyleIdx="11" presStyleCnt="12"/>
      <dgm:spPr/>
    </dgm:pt>
    <dgm:pt modelId="{AA2E14B9-4CE6-46D9-ABC8-F09486D9B12D}" type="pres">
      <dgm:prSet presAssocID="{ADEE7BB9-E85C-4379-B964-B6388D5704C0}" presName="vert3" presStyleCnt="0"/>
      <dgm:spPr/>
    </dgm:pt>
    <dgm:pt modelId="{E7F296CD-C139-4711-A1A3-3C1DA8BC0A7A}" type="pres">
      <dgm:prSet presAssocID="{CBB17966-AC10-4D32-8766-780F03887965}" presName="thinLine2b" presStyleLbl="callout" presStyleIdx="8" presStyleCnt="9"/>
      <dgm:spPr/>
    </dgm:pt>
    <dgm:pt modelId="{84CFD4A2-FC88-426F-8706-88496B351DD7}" type="pres">
      <dgm:prSet presAssocID="{CBB17966-AC10-4D32-8766-780F03887965}" presName="vertSpace2b" presStyleCnt="0"/>
      <dgm:spPr/>
    </dgm:pt>
  </dgm:ptLst>
  <dgm:cxnLst>
    <dgm:cxn modelId="{941C5926-6CDD-474F-BDB5-162391045440}" srcId="{92BD0206-CFC9-479D-B847-828C194A90BD}" destId="{9F5F056E-DE52-4EA0-B91C-89F64983ED99}" srcOrd="2" destOrd="0" parTransId="{A54A0986-42F4-4995-9606-8C0F089E311A}" sibTransId="{D517725A-A9F8-410A-A848-2011DBFB62F9}"/>
    <dgm:cxn modelId="{96BB9C27-B3D3-47B6-A755-48C578176064}" type="presOf" srcId="{3F2C565F-10CB-45DD-8FC2-86F6A5E7A491}" destId="{2EFFA292-63D2-4230-8281-DBC854E92E5F}" srcOrd="0" destOrd="0" presId="urn:microsoft.com/office/officeart/2008/layout/LinedList"/>
    <dgm:cxn modelId="{6189A42C-74D1-4B5E-9882-DA59C012C2E9}" srcId="{B25975D2-E2D0-409D-9DA4-0EC3F5D1856F}" destId="{8261A281-A925-42E7-837C-6BAD1E9BC814}" srcOrd="3" destOrd="0" parTransId="{B8F0C8D2-B42D-48D5-99C6-11977C7D1E6C}" sibTransId="{0A61EB8B-5992-44B8-B11D-882A2724C94D}"/>
    <dgm:cxn modelId="{EAD22E3A-357D-4656-8A3C-22D90255F257}" srcId="{B25975D2-E2D0-409D-9DA4-0EC3F5D1856F}" destId="{CBB17966-AC10-4D32-8766-780F03887965}" srcOrd="5" destOrd="0" parTransId="{C2E9BA76-897D-4FB9-A518-E372E3BD6565}" sibTransId="{584D6ACE-E3E2-4136-8655-A8C373BAA335}"/>
    <dgm:cxn modelId="{C5038C5F-B637-45D8-A567-53E49A4F8258}" srcId="{B25975D2-E2D0-409D-9DA4-0EC3F5D1856F}" destId="{D46D02E6-818D-4CD2-89A1-B01A89F8D1F8}" srcOrd="1" destOrd="0" parTransId="{471BAF5A-847F-49B5-9176-9987CC79A864}" sibTransId="{9ADA5566-056F-44C3-9A06-4C2163EED073}"/>
    <dgm:cxn modelId="{57E34247-42A0-41B7-A975-3994D7783F26}" type="presOf" srcId="{BFA3419A-E9B6-416D-9499-C6EF3E64C7C1}" destId="{204E9348-4557-468D-917C-970C9CB157DC}" srcOrd="0" destOrd="0" presId="urn:microsoft.com/office/officeart/2008/layout/LinedList"/>
    <dgm:cxn modelId="{050A6448-DEF6-4110-B67A-6A1056479F7C}" type="presOf" srcId="{9F5F056E-DE52-4EA0-B91C-89F64983ED99}" destId="{8B683099-DD57-47C2-9DEE-7024F6D57734}" srcOrd="0" destOrd="0" presId="urn:microsoft.com/office/officeart/2008/layout/LinedList"/>
    <dgm:cxn modelId="{98708D6E-7324-44FE-AB5C-5A80E2CC1426}" type="presOf" srcId="{836967EE-DE6F-4885-9221-8327382E95C5}" destId="{E38A9AE7-8E35-4F1D-96BC-45CD904CD22D}" srcOrd="0" destOrd="0" presId="urn:microsoft.com/office/officeart/2008/layout/LinedList"/>
    <dgm:cxn modelId="{D35B2270-2E98-44E0-9EF1-A6E3DC230E8C}" type="presOf" srcId="{92BD0206-CFC9-479D-B847-828C194A90BD}" destId="{CBEF101C-2C7E-44BE-9C13-699E23978853}" srcOrd="0" destOrd="0" presId="urn:microsoft.com/office/officeart/2008/layout/LinedList"/>
    <dgm:cxn modelId="{D6D81D7E-BBBB-42AD-8837-8D85F0107750}" srcId="{CBB17966-AC10-4D32-8766-780F03887965}" destId="{BFA3419A-E9B6-416D-9499-C6EF3E64C7C1}" srcOrd="0" destOrd="0" parTransId="{5B7BA1E5-4E4C-419C-BF20-0B915723A9BA}" sibTransId="{7B4BD18B-4E4C-4C6C-BA18-F93202BAA40A}"/>
    <dgm:cxn modelId="{B8F1A4AC-3721-444F-AD0F-C1713691D889}" srcId="{92BD0206-CFC9-479D-B847-828C194A90BD}" destId="{BD90023A-D186-49E8-A9BB-B6CE465A779E}" srcOrd="0" destOrd="0" parTransId="{1DB068B1-497D-46A2-8F25-6228742D074F}" sibTransId="{160BC476-CA92-4AF5-8468-292F8A5FF1DF}"/>
    <dgm:cxn modelId="{473D11B5-5223-4AD5-8EA4-E44C22D1A2A5}" type="presOf" srcId="{1C8D70A6-323B-4F0E-A617-9736037F37E7}" destId="{8B84BE59-4124-41FF-90CC-09ACE423E0EF}" srcOrd="0" destOrd="0" presId="urn:microsoft.com/office/officeart/2008/layout/LinedList"/>
    <dgm:cxn modelId="{B50C97B7-7B99-44E1-BD45-15AA9CF76D29}" type="presOf" srcId="{7522E82B-1E02-4533-8273-2325BDA7116D}" destId="{701878E1-B76E-4AFA-945E-0DE5FBB3922D}" srcOrd="0" destOrd="0" presId="urn:microsoft.com/office/officeart/2008/layout/LinedList"/>
    <dgm:cxn modelId="{F8F1B0B7-8C72-45E8-A659-F16E87E44D52}" srcId="{B25975D2-E2D0-409D-9DA4-0EC3F5D1856F}" destId="{7522E82B-1E02-4533-8273-2325BDA7116D}" srcOrd="0" destOrd="0" parTransId="{854792F9-685E-4D67-9BAD-DFAD6E27F194}" sibTransId="{60631884-AFCB-40BD-AA8F-E53A7CE014EF}"/>
    <dgm:cxn modelId="{EE858DB8-FAED-4CA9-B7F9-25B9B189933D}" type="presOf" srcId="{ADEE7BB9-E85C-4379-B964-B6388D5704C0}" destId="{C56348D7-ACCF-4328-800F-3CB12EA1F92C}" srcOrd="0" destOrd="0" presId="urn:microsoft.com/office/officeart/2008/layout/LinedList"/>
    <dgm:cxn modelId="{CF01C6BC-21FD-4611-BD0D-57AB3AE3A44B}" srcId="{B25975D2-E2D0-409D-9DA4-0EC3F5D1856F}" destId="{92BD0206-CFC9-479D-B847-828C194A90BD}" srcOrd="4" destOrd="0" parTransId="{52AB300A-3ABF-4239-BEB6-B385F6DF1A8F}" sibTransId="{102007BD-36B9-4944-829A-4B887861206C}"/>
    <dgm:cxn modelId="{0911AFBD-05AB-4947-BE50-0CFA347D2D01}" srcId="{B25975D2-E2D0-409D-9DA4-0EC3F5D1856F}" destId="{3F2C565F-10CB-45DD-8FC2-86F6A5E7A491}" srcOrd="2" destOrd="0" parTransId="{F525E61C-2545-4D7C-B47A-4D2DB6092CCB}" sibTransId="{F5CF0964-B8EB-49D6-AA4B-613E1F246023}"/>
    <dgm:cxn modelId="{F7306BBE-CB55-4F11-AE96-9E3132CE71C8}" type="presOf" srcId="{CBB17966-AC10-4D32-8766-780F03887965}" destId="{CA4A253A-8517-4B61-AF10-DF973FB120B8}" srcOrd="0" destOrd="0" presId="urn:microsoft.com/office/officeart/2008/layout/LinedList"/>
    <dgm:cxn modelId="{6FD00FBF-C02F-4B35-9AF1-CCB664AB3833}" srcId="{CBB17966-AC10-4D32-8766-780F03887965}" destId="{ADEE7BB9-E85C-4379-B964-B6388D5704C0}" srcOrd="1" destOrd="0" parTransId="{434EDE6A-B219-4D9C-B379-D09E6C118C03}" sibTransId="{62AAF0F5-8E61-43E5-A690-E9F9DCB5B44C}"/>
    <dgm:cxn modelId="{543BA7CC-6BE4-4DB6-AA6D-7C04E30F5BBE}" srcId="{92BD0206-CFC9-479D-B847-828C194A90BD}" destId="{1C8D70A6-323B-4F0E-A617-9736037F37E7}" srcOrd="1" destOrd="0" parTransId="{A2BB9FCB-A4F5-4B6B-AC14-E7C53F818AF6}" sibTransId="{5C62EA61-0C08-45A9-B02A-1D6E1DF101DC}"/>
    <dgm:cxn modelId="{6AC7B4DC-3FFC-425F-AE66-3704486B5A57}" type="presOf" srcId="{B25975D2-E2D0-409D-9DA4-0EC3F5D1856F}" destId="{60F25B1D-61F6-4536-84A4-1DF4361798D3}" srcOrd="0" destOrd="0" presId="urn:microsoft.com/office/officeart/2008/layout/LinedList"/>
    <dgm:cxn modelId="{C7B68DF1-8236-440F-9580-1BF3AE9AFFE8}" type="presOf" srcId="{D46D02E6-818D-4CD2-89A1-B01A89F8D1F8}" destId="{51D3427A-9459-4D68-9508-09D08724F677}" srcOrd="0" destOrd="0" presId="urn:microsoft.com/office/officeart/2008/layout/LinedList"/>
    <dgm:cxn modelId="{1F0445F6-CA4F-4510-8C12-73D51260F87B}" type="presOf" srcId="{8261A281-A925-42E7-837C-6BAD1E9BC814}" destId="{061335CF-ABAB-4F6A-8FF3-AC5A4859C84B}" srcOrd="0" destOrd="0" presId="urn:microsoft.com/office/officeart/2008/layout/LinedList"/>
    <dgm:cxn modelId="{81ED94F6-A101-42D1-ABEF-6179E359ED34}" type="presOf" srcId="{BD90023A-D186-49E8-A9BB-B6CE465A779E}" destId="{EAA4F118-399D-4265-8856-0E35FAAB3ACD}" srcOrd="0" destOrd="0" presId="urn:microsoft.com/office/officeart/2008/layout/LinedList"/>
    <dgm:cxn modelId="{078CC1FF-88B5-4907-8041-9ED175B45134}" srcId="{836967EE-DE6F-4885-9221-8327382E95C5}" destId="{B25975D2-E2D0-409D-9DA4-0EC3F5D1856F}" srcOrd="0" destOrd="0" parTransId="{4AB3E44C-9695-49A4-BF0B-6420935F10BA}" sibTransId="{D3CF0EF1-BA13-4B1A-8DB1-F8B97B16A0F3}"/>
    <dgm:cxn modelId="{5DED6786-640B-4D1C-B1C9-31E2F6CCE52E}" type="presParOf" srcId="{E38A9AE7-8E35-4F1D-96BC-45CD904CD22D}" destId="{8AF3E450-91F1-4ACA-B43D-5C67E2B99A7B}" srcOrd="0" destOrd="0" presId="urn:microsoft.com/office/officeart/2008/layout/LinedList"/>
    <dgm:cxn modelId="{59274566-B44B-4767-A0AC-328ACF7BBB8D}" type="presParOf" srcId="{E38A9AE7-8E35-4F1D-96BC-45CD904CD22D}" destId="{29ED50A4-F4C0-417A-B881-4B2C38B393F0}" srcOrd="1" destOrd="0" presId="urn:microsoft.com/office/officeart/2008/layout/LinedList"/>
    <dgm:cxn modelId="{8497284C-49DB-459F-B6E7-D7492D994AB5}" type="presParOf" srcId="{29ED50A4-F4C0-417A-B881-4B2C38B393F0}" destId="{60F25B1D-61F6-4536-84A4-1DF4361798D3}" srcOrd="0" destOrd="0" presId="urn:microsoft.com/office/officeart/2008/layout/LinedList"/>
    <dgm:cxn modelId="{5E6E6111-E190-4D6B-99F2-997214B1E5F1}" type="presParOf" srcId="{29ED50A4-F4C0-417A-B881-4B2C38B393F0}" destId="{50DCDA7C-39DF-43CC-A089-0D21C88C9DE4}" srcOrd="1" destOrd="0" presId="urn:microsoft.com/office/officeart/2008/layout/LinedList"/>
    <dgm:cxn modelId="{0D461E10-AC0B-4C81-850C-37AFCAFBAEB7}" type="presParOf" srcId="{50DCDA7C-39DF-43CC-A089-0D21C88C9DE4}" destId="{2741A8C5-6050-4483-9AD7-164ECBBBCEB9}" srcOrd="0" destOrd="0" presId="urn:microsoft.com/office/officeart/2008/layout/LinedList"/>
    <dgm:cxn modelId="{CD900407-1ACA-4273-871F-CBAF84054273}" type="presParOf" srcId="{50DCDA7C-39DF-43CC-A089-0D21C88C9DE4}" destId="{D9A04730-C422-4DF3-B998-B8488B2765AD}" srcOrd="1" destOrd="0" presId="urn:microsoft.com/office/officeart/2008/layout/LinedList"/>
    <dgm:cxn modelId="{15FFA710-91D2-4203-AD27-3F306C1C263C}" type="presParOf" srcId="{D9A04730-C422-4DF3-B998-B8488B2765AD}" destId="{F0FEFC0E-A904-499F-8484-ADB605E0D55D}" srcOrd="0" destOrd="0" presId="urn:microsoft.com/office/officeart/2008/layout/LinedList"/>
    <dgm:cxn modelId="{D739A3A7-7C40-4AC6-865D-B59E5B7A5C4C}" type="presParOf" srcId="{D9A04730-C422-4DF3-B998-B8488B2765AD}" destId="{701878E1-B76E-4AFA-945E-0DE5FBB3922D}" srcOrd="1" destOrd="0" presId="urn:microsoft.com/office/officeart/2008/layout/LinedList"/>
    <dgm:cxn modelId="{BB4342AE-147E-4E32-AB2F-231A8BF86DF6}" type="presParOf" srcId="{D9A04730-C422-4DF3-B998-B8488B2765AD}" destId="{FADBD76D-8F52-485C-8184-3072A591D9EA}" srcOrd="2" destOrd="0" presId="urn:microsoft.com/office/officeart/2008/layout/LinedList"/>
    <dgm:cxn modelId="{D01AA7B2-5A62-49B5-9AB5-7573A4773FCF}" type="presParOf" srcId="{50DCDA7C-39DF-43CC-A089-0D21C88C9DE4}" destId="{92777E8D-0F5D-4DBA-BC74-FE6990A59035}" srcOrd="2" destOrd="0" presId="urn:microsoft.com/office/officeart/2008/layout/LinedList"/>
    <dgm:cxn modelId="{11D8F69D-9AE0-4A02-8D69-F3DDB03ED35A}" type="presParOf" srcId="{50DCDA7C-39DF-43CC-A089-0D21C88C9DE4}" destId="{EC4D5618-0D39-4F89-9217-C113B0FA6E27}" srcOrd="3" destOrd="0" presId="urn:microsoft.com/office/officeart/2008/layout/LinedList"/>
    <dgm:cxn modelId="{CB4A7004-8E33-4E9F-A12E-7C87260A0480}" type="presParOf" srcId="{50DCDA7C-39DF-43CC-A089-0D21C88C9DE4}" destId="{02EB59AB-A1CC-470F-B134-4F693D0EDF03}" srcOrd="4" destOrd="0" presId="urn:microsoft.com/office/officeart/2008/layout/LinedList"/>
    <dgm:cxn modelId="{8172396B-3890-4829-97E4-A33E677EFA39}" type="presParOf" srcId="{02EB59AB-A1CC-470F-B134-4F693D0EDF03}" destId="{314DC223-11A9-491F-9A56-25C6DC464CCD}" srcOrd="0" destOrd="0" presId="urn:microsoft.com/office/officeart/2008/layout/LinedList"/>
    <dgm:cxn modelId="{73FC35CD-B87D-40BC-80EB-CA5BF2B5C556}" type="presParOf" srcId="{02EB59AB-A1CC-470F-B134-4F693D0EDF03}" destId="{51D3427A-9459-4D68-9508-09D08724F677}" srcOrd="1" destOrd="0" presId="urn:microsoft.com/office/officeart/2008/layout/LinedList"/>
    <dgm:cxn modelId="{F054CA1E-4553-4B79-AAA5-A6AE622D14D8}" type="presParOf" srcId="{02EB59AB-A1CC-470F-B134-4F693D0EDF03}" destId="{3A8B7BE0-2C1C-4A12-A190-9E776C9DB97A}" srcOrd="2" destOrd="0" presId="urn:microsoft.com/office/officeart/2008/layout/LinedList"/>
    <dgm:cxn modelId="{3939C499-DA8A-4988-991F-92775D68A867}" type="presParOf" srcId="{50DCDA7C-39DF-43CC-A089-0D21C88C9DE4}" destId="{F1994626-5E27-4AE4-BD4C-CF93DD405015}" srcOrd="5" destOrd="0" presId="urn:microsoft.com/office/officeart/2008/layout/LinedList"/>
    <dgm:cxn modelId="{658A1250-0D8A-490D-8DC6-0C684A10EBC1}" type="presParOf" srcId="{50DCDA7C-39DF-43CC-A089-0D21C88C9DE4}" destId="{7D626B45-0D56-4C40-B39C-E5FF8A5C56C7}" srcOrd="6" destOrd="0" presId="urn:microsoft.com/office/officeart/2008/layout/LinedList"/>
    <dgm:cxn modelId="{950F90CD-90C9-4D76-831A-E2245C42368A}" type="presParOf" srcId="{50DCDA7C-39DF-43CC-A089-0D21C88C9DE4}" destId="{336E85B9-5F1E-45A5-9F4D-AE8451120465}" srcOrd="7" destOrd="0" presId="urn:microsoft.com/office/officeart/2008/layout/LinedList"/>
    <dgm:cxn modelId="{2DFF8ECC-58FB-4BC2-8B0E-62AEE0FE9BAF}" type="presParOf" srcId="{336E85B9-5F1E-45A5-9F4D-AE8451120465}" destId="{468CC1B1-777A-4CC3-ACE2-5CE7AF044EC9}" srcOrd="0" destOrd="0" presId="urn:microsoft.com/office/officeart/2008/layout/LinedList"/>
    <dgm:cxn modelId="{4515AE34-BB04-41BA-B15A-53930EC1394A}" type="presParOf" srcId="{336E85B9-5F1E-45A5-9F4D-AE8451120465}" destId="{2EFFA292-63D2-4230-8281-DBC854E92E5F}" srcOrd="1" destOrd="0" presId="urn:microsoft.com/office/officeart/2008/layout/LinedList"/>
    <dgm:cxn modelId="{899BB272-DE9B-4575-B7B7-DEB7AD5F92F0}" type="presParOf" srcId="{336E85B9-5F1E-45A5-9F4D-AE8451120465}" destId="{9F6DB152-FD70-437F-8E34-C31E44F6DD1F}" srcOrd="2" destOrd="0" presId="urn:microsoft.com/office/officeart/2008/layout/LinedList"/>
    <dgm:cxn modelId="{6B8CD757-BF00-4E4F-B1ED-185EA55954FA}" type="presParOf" srcId="{50DCDA7C-39DF-43CC-A089-0D21C88C9DE4}" destId="{171DF98F-B17E-40C0-9D19-5184538DB931}" srcOrd="8" destOrd="0" presId="urn:microsoft.com/office/officeart/2008/layout/LinedList"/>
    <dgm:cxn modelId="{0470B8B1-4BB0-4A3D-AB3A-6A34DB9D9347}" type="presParOf" srcId="{50DCDA7C-39DF-43CC-A089-0D21C88C9DE4}" destId="{287DD388-AF48-4E18-98DF-4D2D2F96B71E}" srcOrd="9" destOrd="0" presId="urn:microsoft.com/office/officeart/2008/layout/LinedList"/>
    <dgm:cxn modelId="{69B8BE05-1887-4CA9-9F98-C6EDCA781A50}" type="presParOf" srcId="{50DCDA7C-39DF-43CC-A089-0D21C88C9DE4}" destId="{6C39127E-3587-438D-B0CA-670628E1D797}" srcOrd="10" destOrd="0" presId="urn:microsoft.com/office/officeart/2008/layout/LinedList"/>
    <dgm:cxn modelId="{C24FEF54-0620-4ECF-A04D-E82A3971F246}" type="presParOf" srcId="{6C39127E-3587-438D-B0CA-670628E1D797}" destId="{2B841970-895E-406E-92E3-22B2ABD17A3D}" srcOrd="0" destOrd="0" presId="urn:microsoft.com/office/officeart/2008/layout/LinedList"/>
    <dgm:cxn modelId="{F67A82A9-02D8-469C-A1BF-8EBAA0AD53D0}" type="presParOf" srcId="{6C39127E-3587-438D-B0CA-670628E1D797}" destId="{061335CF-ABAB-4F6A-8FF3-AC5A4859C84B}" srcOrd="1" destOrd="0" presId="urn:microsoft.com/office/officeart/2008/layout/LinedList"/>
    <dgm:cxn modelId="{7D61CED1-F56C-4E72-8538-05440A476CB7}" type="presParOf" srcId="{6C39127E-3587-438D-B0CA-670628E1D797}" destId="{F9BBFFC8-3603-4ABC-9C7B-D189E3FEFACF}" srcOrd="2" destOrd="0" presId="urn:microsoft.com/office/officeart/2008/layout/LinedList"/>
    <dgm:cxn modelId="{DAA54CB9-2A21-4BBD-898E-483DDCFD233D}" type="presParOf" srcId="{50DCDA7C-39DF-43CC-A089-0D21C88C9DE4}" destId="{77FB9598-CFAC-438D-B657-8A0232660DAE}" srcOrd="11" destOrd="0" presId="urn:microsoft.com/office/officeart/2008/layout/LinedList"/>
    <dgm:cxn modelId="{57BE96F6-A1B0-4EB2-802C-0FDEE6274F9B}" type="presParOf" srcId="{50DCDA7C-39DF-43CC-A089-0D21C88C9DE4}" destId="{332B3033-0E9E-4213-9FD5-63EEB393D88E}" srcOrd="12" destOrd="0" presId="urn:microsoft.com/office/officeart/2008/layout/LinedList"/>
    <dgm:cxn modelId="{BFD630DA-B8A4-42A6-80AF-73443E627621}" type="presParOf" srcId="{50DCDA7C-39DF-43CC-A089-0D21C88C9DE4}" destId="{C54447AE-B879-4A7A-99B0-EE9692778CDB}" srcOrd="13" destOrd="0" presId="urn:microsoft.com/office/officeart/2008/layout/LinedList"/>
    <dgm:cxn modelId="{4BABF15D-E6A1-4552-BE7B-F87027DDDF66}" type="presParOf" srcId="{C54447AE-B879-4A7A-99B0-EE9692778CDB}" destId="{09D96D14-EAA4-4DCD-A034-196863EAD306}" srcOrd="0" destOrd="0" presId="urn:microsoft.com/office/officeart/2008/layout/LinedList"/>
    <dgm:cxn modelId="{B6289251-A3C5-46C0-8C87-D85B41B19657}" type="presParOf" srcId="{C54447AE-B879-4A7A-99B0-EE9692778CDB}" destId="{CBEF101C-2C7E-44BE-9C13-699E23978853}" srcOrd="1" destOrd="0" presId="urn:microsoft.com/office/officeart/2008/layout/LinedList"/>
    <dgm:cxn modelId="{EB358441-BA34-4AB2-A487-D3BB86214DEE}" type="presParOf" srcId="{C54447AE-B879-4A7A-99B0-EE9692778CDB}" destId="{2ED6476F-474B-4517-8E03-1199AC941E58}" srcOrd="2" destOrd="0" presId="urn:microsoft.com/office/officeart/2008/layout/LinedList"/>
    <dgm:cxn modelId="{904212C5-AECE-440C-B3F2-4C306E0DD8FC}" type="presParOf" srcId="{2ED6476F-474B-4517-8E03-1199AC941E58}" destId="{8FF193D1-935D-4EA3-97E2-E021E5F76C96}" srcOrd="0" destOrd="0" presId="urn:microsoft.com/office/officeart/2008/layout/LinedList"/>
    <dgm:cxn modelId="{9F4A16AA-1363-40D5-A268-E222F0B6E508}" type="presParOf" srcId="{8FF193D1-935D-4EA3-97E2-E021E5F76C96}" destId="{6C05A605-EB99-47B2-98A1-9ACE54C3DE41}" srcOrd="0" destOrd="0" presId="urn:microsoft.com/office/officeart/2008/layout/LinedList"/>
    <dgm:cxn modelId="{1DE7DCEA-0249-48AB-B7C3-A559E81EA46A}" type="presParOf" srcId="{8FF193D1-935D-4EA3-97E2-E021E5F76C96}" destId="{EAA4F118-399D-4265-8856-0E35FAAB3ACD}" srcOrd="1" destOrd="0" presId="urn:microsoft.com/office/officeart/2008/layout/LinedList"/>
    <dgm:cxn modelId="{6FF39D35-AE20-42F3-ABD7-F5128C6F6559}" type="presParOf" srcId="{8FF193D1-935D-4EA3-97E2-E021E5F76C96}" destId="{9E622ADF-7AD8-4128-B179-0097FCDCF528}" srcOrd="2" destOrd="0" presId="urn:microsoft.com/office/officeart/2008/layout/LinedList"/>
    <dgm:cxn modelId="{09AFF7C0-FA48-4E6F-B676-B3A1685C1A59}" type="presParOf" srcId="{2ED6476F-474B-4517-8E03-1199AC941E58}" destId="{6FA1D987-5598-448B-BB99-85CCAA1D3738}" srcOrd="1" destOrd="0" presId="urn:microsoft.com/office/officeart/2008/layout/LinedList"/>
    <dgm:cxn modelId="{5E6B2D88-5E0B-422E-99FC-377CFC63EEE8}" type="presParOf" srcId="{2ED6476F-474B-4517-8E03-1199AC941E58}" destId="{ABA0D505-0124-42D9-95C0-30BDEBD8D388}" srcOrd="2" destOrd="0" presId="urn:microsoft.com/office/officeart/2008/layout/LinedList"/>
    <dgm:cxn modelId="{B9A5F6AA-5432-4897-A937-7FB2BB72312D}" type="presParOf" srcId="{ABA0D505-0124-42D9-95C0-30BDEBD8D388}" destId="{12760003-2F91-40C1-859D-69E05C38FA65}" srcOrd="0" destOrd="0" presId="urn:microsoft.com/office/officeart/2008/layout/LinedList"/>
    <dgm:cxn modelId="{664A2596-AC26-4F7A-A19D-D22D7552236E}" type="presParOf" srcId="{ABA0D505-0124-42D9-95C0-30BDEBD8D388}" destId="{8B84BE59-4124-41FF-90CC-09ACE423E0EF}" srcOrd="1" destOrd="0" presId="urn:microsoft.com/office/officeart/2008/layout/LinedList"/>
    <dgm:cxn modelId="{1F1F1727-8D9C-478F-BF19-716D80D37D99}" type="presParOf" srcId="{ABA0D505-0124-42D9-95C0-30BDEBD8D388}" destId="{0BBB508F-5D4A-41B3-ADBF-31EE279A386E}" srcOrd="2" destOrd="0" presId="urn:microsoft.com/office/officeart/2008/layout/LinedList"/>
    <dgm:cxn modelId="{A38C12E2-7F11-4024-AAB5-86AC8A218243}" type="presParOf" srcId="{2ED6476F-474B-4517-8E03-1199AC941E58}" destId="{985216DF-7905-417E-A12C-509CB1BD481D}" srcOrd="3" destOrd="0" presId="urn:microsoft.com/office/officeart/2008/layout/LinedList"/>
    <dgm:cxn modelId="{B5B32FC6-9175-45ED-926E-C9805A4BBD1C}" type="presParOf" srcId="{2ED6476F-474B-4517-8E03-1199AC941E58}" destId="{4D848107-DBDB-40B0-BF3B-0A2ED8F5DB9A}" srcOrd="4" destOrd="0" presId="urn:microsoft.com/office/officeart/2008/layout/LinedList"/>
    <dgm:cxn modelId="{8AF33EB3-1748-4BCE-AF20-2D7292940EA2}" type="presParOf" srcId="{4D848107-DBDB-40B0-BF3B-0A2ED8F5DB9A}" destId="{9889F8D9-A868-4F78-A8ED-B99E8092AD26}" srcOrd="0" destOrd="0" presId="urn:microsoft.com/office/officeart/2008/layout/LinedList"/>
    <dgm:cxn modelId="{D21EC7EC-9390-41D5-A5E0-1B70301DFE1F}" type="presParOf" srcId="{4D848107-DBDB-40B0-BF3B-0A2ED8F5DB9A}" destId="{8B683099-DD57-47C2-9DEE-7024F6D57734}" srcOrd="1" destOrd="0" presId="urn:microsoft.com/office/officeart/2008/layout/LinedList"/>
    <dgm:cxn modelId="{C1051DAD-E7BC-4680-98AD-AA85AFCE5357}" type="presParOf" srcId="{4D848107-DBDB-40B0-BF3B-0A2ED8F5DB9A}" destId="{29957F60-EC0E-4FC3-92BA-8A1785333888}" srcOrd="2" destOrd="0" presId="urn:microsoft.com/office/officeart/2008/layout/LinedList"/>
    <dgm:cxn modelId="{8E6D7325-3DE3-4962-9DE2-BCDFBB6DD860}" type="presParOf" srcId="{50DCDA7C-39DF-43CC-A089-0D21C88C9DE4}" destId="{B2855D00-D7D6-4B8A-9B5F-B2A6FE3E6FB1}" srcOrd="14" destOrd="0" presId="urn:microsoft.com/office/officeart/2008/layout/LinedList"/>
    <dgm:cxn modelId="{A5BAD7A3-DBC0-45B7-9139-808B85957CF1}" type="presParOf" srcId="{50DCDA7C-39DF-43CC-A089-0D21C88C9DE4}" destId="{CFE61A73-1056-4504-8085-1F2A5A92A27A}" srcOrd="15" destOrd="0" presId="urn:microsoft.com/office/officeart/2008/layout/LinedList"/>
    <dgm:cxn modelId="{A42B7EF7-251C-41DE-94FD-5633523DB676}" type="presParOf" srcId="{50DCDA7C-39DF-43CC-A089-0D21C88C9DE4}" destId="{44B48A56-84C7-4AD7-910C-29B0A79D99C9}" srcOrd="16" destOrd="0" presId="urn:microsoft.com/office/officeart/2008/layout/LinedList"/>
    <dgm:cxn modelId="{9F823937-EA2C-4F4A-8C40-9DA26E516962}" type="presParOf" srcId="{44B48A56-84C7-4AD7-910C-29B0A79D99C9}" destId="{959FE18E-D80B-4FB1-B857-09A24C5856D4}" srcOrd="0" destOrd="0" presId="urn:microsoft.com/office/officeart/2008/layout/LinedList"/>
    <dgm:cxn modelId="{5094BC72-FFB8-4A55-B997-304EE2986272}" type="presParOf" srcId="{44B48A56-84C7-4AD7-910C-29B0A79D99C9}" destId="{CA4A253A-8517-4B61-AF10-DF973FB120B8}" srcOrd="1" destOrd="0" presId="urn:microsoft.com/office/officeart/2008/layout/LinedList"/>
    <dgm:cxn modelId="{A3C2EA6E-31A8-4D1A-83E8-F33D4218274E}" type="presParOf" srcId="{44B48A56-84C7-4AD7-910C-29B0A79D99C9}" destId="{E4D79990-F61A-43F8-A20B-1BA18F202BB4}" srcOrd="2" destOrd="0" presId="urn:microsoft.com/office/officeart/2008/layout/LinedList"/>
    <dgm:cxn modelId="{87066E31-F4E8-4532-B526-A9BCF1D01F68}" type="presParOf" srcId="{E4D79990-F61A-43F8-A20B-1BA18F202BB4}" destId="{D2B70231-3064-4C88-AD8C-138C2FCC7F3E}" srcOrd="0" destOrd="0" presId="urn:microsoft.com/office/officeart/2008/layout/LinedList"/>
    <dgm:cxn modelId="{C6C2A61E-D712-416C-A919-27C945287120}" type="presParOf" srcId="{D2B70231-3064-4C88-AD8C-138C2FCC7F3E}" destId="{5DFD2B34-4A87-4B92-B480-506045216A72}" srcOrd="0" destOrd="0" presId="urn:microsoft.com/office/officeart/2008/layout/LinedList"/>
    <dgm:cxn modelId="{CDA3CBCD-A849-4645-8DD0-55AF3E2D27F3}" type="presParOf" srcId="{D2B70231-3064-4C88-AD8C-138C2FCC7F3E}" destId="{204E9348-4557-468D-917C-970C9CB157DC}" srcOrd="1" destOrd="0" presId="urn:microsoft.com/office/officeart/2008/layout/LinedList"/>
    <dgm:cxn modelId="{73608BAB-9701-4329-9530-A5F592374D75}" type="presParOf" srcId="{D2B70231-3064-4C88-AD8C-138C2FCC7F3E}" destId="{E491A652-D911-44F9-8DA1-2FC70458E9DD}" srcOrd="2" destOrd="0" presId="urn:microsoft.com/office/officeart/2008/layout/LinedList"/>
    <dgm:cxn modelId="{3966D897-94FB-4D2C-BF2D-CC7B18C86F21}" type="presParOf" srcId="{E4D79990-F61A-43F8-A20B-1BA18F202BB4}" destId="{F5D8A051-2E10-4ECA-AD4F-15226EBF524C}" srcOrd="1" destOrd="0" presId="urn:microsoft.com/office/officeart/2008/layout/LinedList"/>
    <dgm:cxn modelId="{90DD55B4-212C-48BF-AE0B-D9BC9EFBA792}" type="presParOf" srcId="{E4D79990-F61A-43F8-A20B-1BA18F202BB4}" destId="{5BDB5117-C321-4989-8441-23558F803CEF}" srcOrd="2" destOrd="0" presId="urn:microsoft.com/office/officeart/2008/layout/LinedList"/>
    <dgm:cxn modelId="{1A903DD7-334F-40A7-A1CA-0C2CF7FD9C14}" type="presParOf" srcId="{5BDB5117-C321-4989-8441-23558F803CEF}" destId="{0575767A-3234-4683-A653-D46B2842DFA3}" srcOrd="0" destOrd="0" presId="urn:microsoft.com/office/officeart/2008/layout/LinedList"/>
    <dgm:cxn modelId="{EBBB146B-BDC4-47CF-BF37-13D53F236327}" type="presParOf" srcId="{5BDB5117-C321-4989-8441-23558F803CEF}" destId="{C56348D7-ACCF-4328-800F-3CB12EA1F92C}" srcOrd="1" destOrd="0" presId="urn:microsoft.com/office/officeart/2008/layout/LinedList"/>
    <dgm:cxn modelId="{2FE7437E-4D59-4ABC-8D96-8E65036CF0C5}" type="presParOf" srcId="{5BDB5117-C321-4989-8441-23558F803CEF}" destId="{AA2E14B9-4CE6-46D9-ABC8-F09486D9B12D}" srcOrd="2" destOrd="0" presId="urn:microsoft.com/office/officeart/2008/layout/LinedList"/>
    <dgm:cxn modelId="{78806B85-3B0C-402D-96E3-9FB46869848D}" type="presParOf" srcId="{50DCDA7C-39DF-43CC-A089-0D21C88C9DE4}" destId="{E7F296CD-C139-4711-A1A3-3C1DA8BC0A7A}" srcOrd="17" destOrd="0" presId="urn:microsoft.com/office/officeart/2008/layout/LinedList"/>
    <dgm:cxn modelId="{5F048982-255E-4D32-BEAD-83C8E04559F0}" type="presParOf" srcId="{50DCDA7C-39DF-43CC-A089-0D21C88C9DE4}" destId="{84CFD4A2-FC88-426F-8706-88496B351DD7}"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6967EE-DE6F-4885-9221-8327382E95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5975D2-E2D0-409D-9DA4-0EC3F5D1856F}">
      <dgm:prSet phldrT="[Text]"/>
      <dgm:spPr/>
      <dgm:t>
        <a:bodyPr/>
        <a:lstStyle/>
        <a:p>
          <a:r>
            <a:rPr lang="en-US" dirty="0"/>
            <a:t>If there is an issue or item that could have a never-ending discussion the leader needs to be ready to manage the situation.</a:t>
          </a:r>
        </a:p>
      </dgm:t>
    </dgm:pt>
    <dgm:pt modelId="{4AB3E44C-9695-49A4-BF0B-6420935F10BA}" type="parTrans" cxnId="{078CC1FF-88B5-4907-8041-9ED175B45134}">
      <dgm:prSet/>
      <dgm:spPr/>
      <dgm:t>
        <a:bodyPr/>
        <a:lstStyle/>
        <a:p>
          <a:endParaRPr lang="en-US"/>
        </a:p>
      </dgm:t>
    </dgm:pt>
    <dgm:pt modelId="{D3CF0EF1-BA13-4B1A-8DB1-F8B97B16A0F3}" type="sibTrans" cxnId="{078CC1FF-88B5-4907-8041-9ED175B45134}">
      <dgm:prSet/>
      <dgm:spPr/>
      <dgm:t>
        <a:bodyPr/>
        <a:lstStyle/>
        <a:p>
          <a:endParaRPr lang="en-US"/>
        </a:p>
      </dgm:t>
    </dgm:pt>
    <dgm:pt modelId="{7522E82B-1E02-4533-8273-2325BDA7116D}">
      <dgm:prSet/>
      <dgm:spPr/>
      <dgm:t>
        <a:bodyPr/>
        <a:lstStyle/>
        <a:p>
          <a:pPr>
            <a:buFont typeface="Symbol" panose="05050102010706020507" pitchFamily="18" charset="2"/>
            <a:buChar char=""/>
          </a:pPr>
          <a:r>
            <a:rPr lang="en-US"/>
            <a:t>Note the amount of time available for discussion at the beginning of the agenda item.</a:t>
          </a:r>
        </a:p>
      </dgm:t>
    </dgm:pt>
    <dgm:pt modelId="{854792F9-685E-4D67-9BAD-DFAD6E27F194}" type="parTrans" cxnId="{F8F1B0B7-8C72-45E8-A659-F16E87E44D52}">
      <dgm:prSet/>
      <dgm:spPr/>
      <dgm:t>
        <a:bodyPr/>
        <a:lstStyle/>
        <a:p>
          <a:endParaRPr lang="en-US"/>
        </a:p>
      </dgm:t>
    </dgm:pt>
    <dgm:pt modelId="{60631884-AFCB-40BD-AA8F-E53A7CE014EF}" type="sibTrans" cxnId="{F8F1B0B7-8C72-45E8-A659-F16E87E44D52}">
      <dgm:prSet/>
      <dgm:spPr/>
      <dgm:t>
        <a:bodyPr/>
        <a:lstStyle/>
        <a:p>
          <a:endParaRPr lang="en-US"/>
        </a:p>
      </dgm:t>
    </dgm:pt>
    <dgm:pt modelId="{D46D02E6-818D-4CD2-89A1-B01A89F8D1F8}">
      <dgm:prSet/>
      <dgm:spPr/>
      <dgm:t>
        <a:bodyPr/>
        <a:lstStyle/>
        <a:p>
          <a:pPr>
            <a:buFont typeface="Symbol" panose="05050102010706020507" pitchFamily="18" charset="2"/>
            <a:buChar char=""/>
          </a:pPr>
          <a:r>
            <a:rPr lang="en-US"/>
            <a:t>Note how much time is left periodically during the discussion.</a:t>
          </a:r>
        </a:p>
      </dgm:t>
    </dgm:pt>
    <dgm:pt modelId="{471BAF5A-847F-49B5-9176-9987CC79A864}" type="parTrans" cxnId="{C5038C5F-B637-45D8-A567-53E49A4F8258}">
      <dgm:prSet/>
      <dgm:spPr/>
      <dgm:t>
        <a:bodyPr/>
        <a:lstStyle/>
        <a:p>
          <a:endParaRPr lang="en-US"/>
        </a:p>
      </dgm:t>
    </dgm:pt>
    <dgm:pt modelId="{9ADA5566-056F-44C3-9A06-4C2163EED073}" type="sibTrans" cxnId="{C5038C5F-B637-45D8-A567-53E49A4F8258}">
      <dgm:prSet/>
      <dgm:spPr/>
      <dgm:t>
        <a:bodyPr/>
        <a:lstStyle/>
        <a:p>
          <a:endParaRPr lang="en-US"/>
        </a:p>
      </dgm:t>
    </dgm:pt>
    <dgm:pt modelId="{3F2C565F-10CB-45DD-8FC2-86F6A5E7A491}">
      <dgm:prSet/>
      <dgm:spPr/>
      <dgm:t>
        <a:bodyPr/>
        <a:lstStyle/>
        <a:p>
          <a:pPr>
            <a:buFont typeface="Symbol" panose="05050102010706020507" pitchFamily="18" charset="2"/>
            <a:buChar char=""/>
          </a:pPr>
          <a:r>
            <a:rPr lang="en-US"/>
            <a:t>Note how many additional speakers/comments you will likely have time for during the time allotted.</a:t>
          </a:r>
        </a:p>
      </dgm:t>
    </dgm:pt>
    <dgm:pt modelId="{F525E61C-2545-4D7C-B47A-4D2DB6092CCB}" type="parTrans" cxnId="{0911AFBD-05AB-4947-BE50-0CFA347D2D01}">
      <dgm:prSet/>
      <dgm:spPr/>
      <dgm:t>
        <a:bodyPr/>
        <a:lstStyle/>
        <a:p>
          <a:endParaRPr lang="en-US"/>
        </a:p>
      </dgm:t>
    </dgm:pt>
    <dgm:pt modelId="{F5CF0964-B8EB-49D6-AA4B-613E1F246023}" type="sibTrans" cxnId="{0911AFBD-05AB-4947-BE50-0CFA347D2D01}">
      <dgm:prSet/>
      <dgm:spPr/>
      <dgm:t>
        <a:bodyPr/>
        <a:lstStyle/>
        <a:p>
          <a:endParaRPr lang="en-US"/>
        </a:p>
      </dgm:t>
    </dgm:pt>
    <dgm:pt modelId="{8261A281-A925-42E7-837C-6BAD1E9BC814}">
      <dgm:prSet/>
      <dgm:spPr/>
      <dgm:t>
        <a:bodyPr/>
        <a:lstStyle/>
        <a:p>
          <a:pPr>
            <a:buFont typeface="Symbol" panose="05050102010706020507" pitchFamily="18" charset="2"/>
            <a:buChar char=""/>
          </a:pPr>
          <a:r>
            <a:rPr lang="en-US"/>
            <a:t>If there are many in the queue, ask all to be very pointed to ensure all can contribute.</a:t>
          </a:r>
        </a:p>
      </dgm:t>
    </dgm:pt>
    <dgm:pt modelId="{B8F0C8D2-B42D-48D5-99C6-11977C7D1E6C}" type="parTrans" cxnId="{6189A42C-74D1-4B5E-9882-DA59C012C2E9}">
      <dgm:prSet/>
      <dgm:spPr/>
      <dgm:t>
        <a:bodyPr/>
        <a:lstStyle/>
        <a:p>
          <a:endParaRPr lang="en-US"/>
        </a:p>
      </dgm:t>
    </dgm:pt>
    <dgm:pt modelId="{0A61EB8B-5992-44B8-B11D-882A2724C94D}" type="sibTrans" cxnId="{6189A42C-74D1-4B5E-9882-DA59C012C2E9}">
      <dgm:prSet/>
      <dgm:spPr/>
      <dgm:t>
        <a:bodyPr/>
        <a:lstStyle/>
        <a:p>
          <a:endParaRPr lang="en-US"/>
        </a:p>
      </dgm:t>
    </dgm:pt>
    <dgm:pt modelId="{92BD0206-CFC9-479D-B847-828C194A90BD}">
      <dgm:prSet/>
      <dgm:spPr/>
      <dgm:t>
        <a:bodyPr/>
        <a:lstStyle/>
        <a:p>
          <a:pPr>
            <a:buFont typeface="Symbol" panose="05050102010706020507" pitchFamily="18" charset="2"/>
            <a:buChar char=""/>
          </a:pPr>
          <a:r>
            <a:rPr lang="en-US"/>
            <a:t>If time looks short, ask the group what they want to do.</a:t>
          </a:r>
        </a:p>
      </dgm:t>
    </dgm:pt>
    <dgm:pt modelId="{52AB300A-3ABF-4239-BEB6-B385F6DF1A8F}" type="parTrans" cxnId="{CF01C6BC-21FD-4611-BD0D-57AB3AE3A44B}">
      <dgm:prSet/>
      <dgm:spPr/>
      <dgm:t>
        <a:bodyPr/>
        <a:lstStyle/>
        <a:p>
          <a:endParaRPr lang="en-US"/>
        </a:p>
      </dgm:t>
    </dgm:pt>
    <dgm:pt modelId="{102007BD-36B9-4944-829A-4B887861206C}" type="sibTrans" cxnId="{CF01C6BC-21FD-4611-BD0D-57AB3AE3A44B}">
      <dgm:prSet/>
      <dgm:spPr/>
      <dgm:t>
        <a:bodyPr/>
        <a:lstStyle/>
        <a:p>
          <a:endParaRPr lang="en-US"/>
        </a:p>
      </dgm:t>
    </dgm:pt>
    <dgm:pt modelId="{BD90023A-D186-49E8-A9BB-B6CE465A779E}">
      <dgm:prSet/>
      <dgm:spPr/>
      <dgm:t>
        <a:bodyPr/>
        <a:lstStyle/>
        <a:p>
          <a:pPr>
            <a:buFont typeface="Courier New" panose="02070309020205020404" pitchFamily="49" charset="0"/>
            <a:buChar char="o"/>
          </a:pPr>
          <a:r>
            <a:rPr lang="en-US"/>
            <a:t>Shorten or eliminate another agenda item?</a:t>
          </a:r>
        </a:p>
      </dgm:t>
    </dgm:pt>
    <dgm:pt modelId="{1DB068B1-497D-46A2-8F25-6228742D074F}" type="parTrans" cxnId="{B8F1A4AC-3721-444F-AD0F-C1713691D889}">
      <dgm:prSet/>
      <dgm:spPr/>
      <dgm:t>
        <a:bodyPr/>
        <a:lstStyle/>
        <a:p>
          <a:endParaRPr lang="en-US"/>
        </a:p>
      </dgm:t>
    </dgm:pt>
    <dgm:pt modelId="{160BC476-CA92-4AF5-8468-292F8A5FF1DF}" type="sibTrans" cxnId="{B8F1A4AC-3721-444F-AD0F-C1713691D889}">
      <dgm:prSet/>
      <dgm:spPr/>
      <dgm:t>
        <a:bodyPr/>
        <a:lstStyle/>
        <a:p>
          <a:endParaRPr lang="en-US"/>
        </a:p>
      </dgm:t>
    </dgm:pt>
    <dgm:pt modelId="{1C8D70A6-323B-4F0E-A617-9736037F37E7}">
      <dgm:prSet/>
      <dgm:spPr/>
      <dgm:t>
        <a:bodyPr/>
        <a:lstStyle/>
        <a:p>
          <a:pPr>
            <a:buFont typeface="Courier New" panose="02070309020205020404" pitchFamily="49" charset="0"/>
            <a:buChar char="o"/>
          </a:pPr>
          <a:r>
            <a:rPr lang="en-US"/>
            <a:t>Take up the conversation at another meeting.</a:t>
          </a:r>
        </a:p>
      </dgm:t>
    </dgm:pt>
    <dgm:pt modelId="{A2BB9FCB-A4F5-4B6B-AC14-E7C53F818AF6}" type="parTrans" cxnId="{543BA7CC-6BE4-4DB6-AA6D-7C04E30F5BBE}">
      <dgm:prSet/>
      <dgm:spPr/>
      <dgm:t>
        <a:bodyPr/>
        <a:lstStyle/>
        <a:p>
          <a:endParaRPr lang="en-US"/>
        </a:p>
      </dgm:t>
    </dgm:pt>
    <dgm:pt modelId="{5C62EA61-0C08-45A9-B02A-1D6E1DF101DC}" type="sibTrans" cxnId="{543BA7CC-6BE4-4DB6-AA6D-7C04E30F5BBE}">
      <dgm:prSet/>
      <dgm:spPr/>
      <dgm:t>
        <a:bodyPr/>
        <a:lstStyle/>
        <a:p>
          <a:endParaRPr lang="en-US"/>
        </a:p>
      </dgm:t>
    </dgm:pt>
    <dgm:pt modelId="{9F5F056E-DE52-4EA0-B91C-89F64983ED99}">
      <dgm:prSet/>
      <dgm:spPr/>
      <dgm:t>
        <a:bodyPr/>
        <a:lstStyle/>
        <a:p>
          <a:pPr>
            <a:buFont typeface="Courier New" panose="02070309020205020404" pitchFamily="49" charset="0"/>
            <a:buChar char="o"/>
          </a:pPr>
          <a:r>
            <a:rPr lang="en-US"/>
            <a:t>Extend the end time for the meeting (if so, by how many minutes).</a:t>
          </a:r>
        </a:p>
      </dgm:t>
    </dgm:pt>
    <dgm:pt modelId="{A54A0986-42F4-4995-9606-8C0F089E311A}" type="parTrans" cxnId="{941C5926-6CDD-474F-BDB5-162391045440}">
      <dgm:prSet/>
      <dgm:spPr/>
      <dgm:t>
        <a:bodyPr/>
        <a:lstStyle/>
        <a:p>
          <a:endParaRPr lang="en-US"/>
        </a:p>
      </dgm:t>
    </dgm:pt>
    <dgm:pt modelId="{D517725A-A9F8-410A-A848-2011DBFB62F9}" type="sibTrans" cxnId="{941C5926-6CDD-474F-BDB5-162391045440}">
      <dgm:prSet/>
      <dgm:spPr/>
      <dgm:t>
        <a:bodyPr/>
        <a:lstStyle/>
        <a:p>
          <a:endParaRPr lang="en-US"/>
        </a:p>
      </dgm:t>
    </dgm:pt>
    <dgm:pt modelId="{CBB17966-AC10-4D32-8766-780F03887965}">
      <dgm:prSet/>
      <dgm:spPr/>
      <dgm:t>
        <a:bodyPr/>
        <a:lstStyle/>
        <a:p>
          <a:pPr>
            <a:buFont typeface="Symbol" panose="05050102010706020507" pitchFamily="18" charset="2"/>
            <a:buChar char=""/>
          </a:pPr>
          <a:r>
            <a:rPr lang="en-US"/>
            <a:t>Acknowledge time constraint; ask if anyone needs additional information before making a decision on the topic at hand.</a:t>
          </a:r>
        </a:p>
      </dgm:t>
    </dgm:pt>
    <dgm:pt modelId="{C2E9BA76-897D-4FB9-A518-E372E3BD6565}" type="parTrans" cxnId="{EAD22E3A-357D-4656-8A3C-22D90255F257}">
      <dgm:prSet/>
      <dgm:spPr/>
      <dgm:t>
        <a:bodyPr/>
        <a:lstStyle/>
        <a:p>
          <a:endParaRPr lang="en-US"/>
        </a:p>
      </dgm:t>
    </dgm:pt>
    <dgm:pt modelId="{584D6ACE-E3E2-4136-8655-A8C373BAA335}" type="sibTrans" cxnId="{EAD22E3A-357D-4656-8A3C-22D90255F257}">
      <dgm:prSet/>
      <dgm:spPr/>
      <dgm:t>
        <a:bodyPr/>
        <a:lstStyle/>
        <a:p>
          <a:endParaRPr lang="en-US"/>
        </a:p>
      </dgm:t>
    </dgm:pt>
    <dgm:pt modelId="{BFA3419A-E9B6-416D-9499-C6EF3E64C7C1}">
      <dgm:prSet/>
      <dgm:spPr/>
      <dgm:t>
        <a:bodyPr/>
        <a:lstStyle/>
        <a:p>
          <a:pPr>
            <a:buFont typeface="Courier New" panose="02070309020205020404" pitchFamily="49" charset="0"/>
            <a:buChar char="o"/>
          </a:pPr>
          <a:r>
            <a:rPr lang="en-US"/>
            <a:t>If yes, more information is needed, propose another time to take up the agenda item.</a:t>
          </a:r>
        </a:p>
      </dgm:t>
    </dgm:pt>
    <dgm:pt modelId="{5B7BA1E5-4E4C-419C-BF20-0B915723A9BA}" type="parTrans" cxnId="{D6D81D7E-BBBB-42AD-8837-8D85F0107750}">
      <dgm:prSet/>
      <dgm:spPr/>
      <dgm:t>
        <a:bodyPr/>
        <a:lstStyle/>
        <a:p>
          <a:endParaRPr lang="en-US"/>
        </a:p>
      </dgm:t>
    </dgm:pt>
    <dgm:pt modelId="{7B4BD18B-4E4C-4C6C-BA18-F93202BAA40A}" type="sibTrans" cxnId="{D6D81D7E-BBBB-42AD-8837-8D85F0107750}">
      <dgm:prSet/>
      <dgm:spPr/>
      <dgm:t>
        <a:bodyPr/>
        <a:lstStyle/>
        <a:p>
          <a:endParaRPr lang="en-US"/>
        </a:p>
      </dgm:t>
    </dgm:pt>
    <dgm:pt modelId="{ADEE7BB9-E85C-4379-B964-B6388D5704C0}">
      <dgm:prSet/>
      <dgm:spPr/>
      <dgm:t>
        <a:bodyPr/>
        <a:lstStyle/>
        <a:p>
          <a:pPr>
            <a:buFont typeface="Courier New" panose="02070309020205020404" pitchFamily="49" charset="0"/>
            <a:buChar char="o"/>
          </a:pPr>
          <a:r>
            <a:rPr lang="en-US"/>
            <a:t>If no, use that as an opportunity to close the discussion and more to action.</a:t>
          </a:r>
        </a:p>
      </dgm:t>
    </dgm:pt>
    <dgm:pt modelId="{434EDE6A-B219-4D9C-B379-D09E6C118C03}" type="parTrans" cxnId="{6FD00FBF-C02F-4B35-9AF1-CCB664AB3833}">
      <dgm:prSet/>
      <dgm:spPr/>
      <dgm:t>
        <a:bodyPr/>
        <a:lstStyle/>
        <a:p>
          <a:endParaRPr lang="en-US"/>
        </a:p>
      </dgm:t>
    </dgm:pt>
    <dgm:pt modelId="{62AAF0F5-8E61-43E5-A690-E9F9DCB5B44C}" type="sibTrans" cxnId="{6FD00FBF-C02F-4B35-9AF1-CCB664AB3833}">
      <dgm:prSet/>
      <dgm:spPr/>
      <dgm:t>
        <a:bodyPr/>
        <a:lstStyle/>
        <a:p>
          <a:endParaRPr lang="en-US"/>
        </a:p>
      </dgm:t>
    </dgm:pt>
    <dgm:pt modelId="{E38A9AE7-8E35-4F1D-96BC-45CD904CD22D}" type="pres">
      <dgm:prSet presAssocID="{836967EE-DE6F-4885-9221-8327382E95C5}" presName="vert0" presStyleCnt="0">
        <dgm:presLayoutVars>
          <dgm:dir/>
          <dgm:animOne val="branch"/>
          <dgm:animLvl val="lvl"/>
        </dgm:presLayoutVars>
      </dgm:prSet>
      <dgm:spPr/>
    </dgm:pt>
    <dgm:pt modelId="{8AF3E450-91F1-4ACA-B43D-5C67E2B99A7B}" type="pres">
      <dgm:prSet presAssocID="{B25975D2-E2D0-409D-9DA4-0EC3F5D1856F}" presName="thickLine" presStyleLbl="alignNode1" presStyleIdx="0" presStyleCnt="1"/>
      <dgm:spPr/>
    </dgm:pt>
    <dgm:pt modelId="{29ED50A4-F4C0-417A-B881-4B2C38B393F0}" type="pres">
      <dgm:prSet presAssocID="{B25975D2-E2D0-409D-9DA4-0EC3F5D1856F}" presName="horz1" presStyleCnt="0"/>
      <dgm:spPr/>
    </dgm:pt>
    <dgm:pt modelId="{60F25B1D-61F6-4536-84A4-1DF4361798D3}" type="pres">
      <dgm:prSet presAssocID="{B25975D2-E2D0-409D-9DA4-0EC3F5D1856F}" presName="tx1" presStyleLbl="revTx" presStyleIdx="0" presStyleCnt="12"/>
      <dgm:spPr/>
    </dgm:pt>
    <dgm:pt modelId="{50DCDA7C-39DF-43CC-A089-0D21C88C9DE4}" type="pres">
      <dgm:prSet presAssocID="{B25975D2-E2D0-409D-9DA4-0EC3F5D1856F}" presName="vert1" presStyleCnt="0"/>
      <dgm:spPr/>
    </dgm:pt>
    <dgm:pt modelId="{2741A8C5-6050-4483-9AD7-164ECBBBCEB9}" type="pres">
      <dgm:prSet presAssocID="{7522E82B-1E02-4533-8273-2325BDA7116D}" presName="vertSpace2a" presStyleCnt="0"/>
      <dgm:spPr/>
    </dgm:pt>
    <dgm:pt modelId="{D9A04730-C422-4DF3-B998-B8488B2765AD}" type="pres">
      <dgm:prSet presAssocID="{7522E82B-1E02-4533-8273-2325BDA7116D}" presName="horz2" presStyleCnt="0"/>
      <dgm:spPr/>
    </dgm:pt>
    <dgm:pt modelId="{F0FEFC0E-A904-499F-8484-ADB605E0D55D}" type="pres">
      <dgm:prSet presAssocID="{7522E82B-1E02-4533-8273-2325BDA7116D}" presName="horzSpace2" presStyleCnt="0"/>
      <dgm:spPr/>
    </dgm:pt>
    <dgm:pt modelId="{701878E1-B76E-4AFA-945E-0DE5FBB3922D}" type="pres">
      <dgm:prSet presAssocID="{7522E82B-1E02-4533-8273-2325BDA7116D}" presName="tx2" presStyleLbl="revTx" presStyleIdx="1" presStyleCnt="12"/>
      <dgm:spPr/>
    </dgm:pt>
    <dgm:pt modelId="{FADBD76D-8F52-485C-8184-3072A591D9EA}" type="pres">
      <dgm:prSet presAssocID="{7522E82B-1E02-4533-8273-2325BDA7116D}" presName="vert2" presStyleCnt="0"/>
      <dgm:spPr/>
    </dgm:pt>
    <dgm:pt modelId="{92777E8D-0F5D-4DBA-BC74-FE6990A59035}" type="pres">
      <dgm:prSet presAssocID="{7522E82B-1E02-4533-8273-2325BDA7116D}" presName="thinLine2b" presStyleLbl="callout" presStyleIdx="0" presStyleCnt="9"/>
      <dgm:spPr/>
    </dgm:pt>
    <dgm:pt modelId="{EC4D5618-0D39-4F89-9217-C113B0FA6E27}" type="pres">
      <dgm:prSet presAssocID="{7522E82B-1E02-4533-8273-2325BDA7116D}" presName="vertSpace2b" presStyleCnt="0"/>
      <dgm:spPr/>
    </dgm:pt>
    <dgm:pt modelId="{02EB59AB-A1CC-470F-B134-4F693D0EDF03}" type="pres">
      <dgm:prSet presAssocID="{D46D02E6-818D-4CD2-89A1-B01A89F8D1F8}" presName="horz2" presStyleCnt="0"/>
      <dgm:spPr/>
    </dgm:pt>
    <dgm:pt modelId="{314DC223-11A9-491F-9A56-25C6DC464CCD}" type="pres">
      <dgm:prSet presAssocID="{D46D02E6-818D-4CD2-89A1-B01A89F8D1F8}" presName="horzSpace2" presStyleCnt="0"/>
      <dgm:spPr/>
    </dgm:pt>
    <dgm:pt modelId="{51D3427A-9459-4D68-9508-09D08724F677}" type="pres">
      <dgm:prSet presAssocID="{D46D02E6-818D-4CD2-89A1-B01A89F8D1F8}" presName="tx2" presStyleLbl="revTx" presStyleIdx="2" presStyleCnt="12"/>
      <dgm:spPr/>
    </dgm:pt>
    <dgm:pt modelId="{3A8B7BE0-2C1C-4A12-A190-9E776C9DB97A}" type="pres">
      <dgm:prSet presAssocID="{D46D02E6-818D-4CD2-89A1-B01A89F8D1F8}" presName="vert2" presStyleCnt="0"/>
      <dgm:spPr/>
    </dgm:pt>
    <dgm:pt modelId="{F1994626-5E27-4AE4-BD4C-CF93DD405015}" type="pres">
      <dgm:prSet presAssocID="{D46D02E6-818D-4CD2-89A1-B01A89F8D1F8}" presName="thinLine2b" presStyleLbl="callout" presStyleIdx="1" presStyleCnt="9"/>
      <dgm:spPr/>
    </dgm:pt>
    <dgm:pt modelId="{7D626B45-0D56-4C40-B39C-E5FF8A5C56C7}" type="pres">
      <dgm:prSet presAssocID="{D46D02E6-818D-4CD2-89A1-B01A89F8D1F8}" presName="vertSpace2b" presStyleCnt="0"/>
      <dgm:spPr/>
    </dgm:pt>
    <dgm:pt modelId="{336E85B9-5F1E-45A5-9F4D-AE8451120465}" type="pres">
      <dgm:prSet presAssocID="{3F2C565F-10CB-45DD-8FC2-86F6A5E7A491}" presName="horz2" presStyleCnt="0"/>
      <dgm:spPr/>
    </dgm:pt>
    <dgm:pt modelId="{468CC1B1-777A-4CC3-ACE2-5CE7AF044EC9}" type="pres">
      <dgm:prSet presAssocID="{3F2C565F-10CB-45DD-8FC2-86F6A5E7A491}" presName="horzSpace2" presStyleCnt="0"/>
      <dgm:spPr/>
    </dgm:pt>
    <dgm:pt modelId="{2EFFA292-63D2-4230-8281-DBC854E92E5F}" type="pres">
      <dgm:prSet presAssocID="{3F2C565F-10CB-45DD-8FC2-86F6A5E7A491}" presName="tx2" presStyleLbl="revTx" presStyleIdx="3" presStyleCnt="12"/>
      <dgm:spPr/>
    </dgm:pt>
    <dgm:pt modelId="{9F6DB152-FD70-437F-8E34-C31E44F6DD1F}" type="pres">
      <dgm:prSet presAssocID="{3F2C565F-10CB-45DD-8FC2-86F6A5E7A491}" presName="vert2" presStyleCnt="0"/>
      <dgm:spPr/>
    </dgm:pt>
    <dgm:pt modelId="{171DF98F-B17E-40C0-9D19-5184538DB931}" type="pres">
      <dgm:prSet presAssocID="{3F2C565F-10CB-45DD-8FC2-86F6A5E7A491}" presName="thinLine2b" presStyleLbl="callout" presStyleIdx="2" presStyleCnt="9"/>
      <dgm:spPr/>
    </dgm:pt>
    <dgm:pt modelId="{287DD388-AF48-4E18-98DF-4D2D2F96B71E}" type="pres">
      <dgm:prSet presAssocID="{3F2C565F-10CB-45DD-8FC2-86F6A5E7A491}" presName="vertSpace2b" presStyleCnt="0"/>
      <dgm:spPr/>
    </dgm:pt>
    <dgm:pt modelId="{6C39127E-3587-438D-B0CA-670628E1D797}" type="pres">
      <dgm:prSet presAssocID="{8261A281-A925-42E7-837C-6BAD1E9BC814}" presName="horz2" presStyleCnt="0"/>
      <dgm:spPr/>
    </dgm:pt>
    <dgm:pt modelId="{2B841970-895E-406E-92E3-22B2ABD17A3D}" type="pres">
      <dgm:prSet presAssocID="{8261A281-A925-42E7-837C-6BAD1E9BC814}" presName="horzSpace2" presStyleCnt="0"/>
      <dgm:spPr/>
    </dgm:pt>
    <dgm:pt modelId="{061335CF-ABAB-4F6A-8FF3-AC5A4859C84B}" type="pres">
      <dgm:prSet presAssocID="{8261A281-A925-42E7-837C-6BAD1E9BC814}" presName="tx2" presStyleLbl="revTx" presStyleIdx="4" presStyleCnt="12"/>
      <dgm:spPr/>
    </dgm:pt>
    <dgm:pt modelId="{F9BBFFC8-3603-4ABC-9C7B-D189E3FEFACF}" type="pres">
      <dgm:prSet presAssocID="{8261A281-A925-42E7-837C-6BAD1E9BC814}" presName="vert2" presStyleCnt="0"/>
      <dgm:spPr/>
    </dgm:pt>
    <dgm:pt modelId="{77FB9598-CFAC-438D-B657-8A0232660DAE}" type="pres">
      <dgm:prSet presAssocID="{8261A281-A925-42E7-837C-6BAD1E9BC814}" presName="thinLine2b" presStyleLbl="callout" presStyleIdx="3" presStyleCnt="9"/>
      <dgm:spPr/>
    </dgm:pt>
    <dgm:pt modelId="{332B3033-0E9E-4213-9FD5-63EEB393D88E}" type="pres">
      <dgm:prSet presAssocID="{8261A281-A925-42E7-837C-6BAD1E9BC814}" presName="vertSpace2b" presStyleCnt="0"/>
      <dgm:spPr/>
    </dgm:pt>
    <dgm:pt modelId="{C54447AE-B879-4A7A-99B0-EE9692778CDB}" type="pres">
      <dgm:prSet presAssocID="{92BD0206-CFC9-479D-B847-828C194A90BD}" presName="horz2" presStyleCnt="0"/>
      <dgm:spPr/>
    </dgm:pt>
    <dgm:pt modelId="{09D96D14-EAA4-4DCD-A034-196863EAD306}" type="pres">
      <dgm:prSet presAssocID="{92BD0206-CFC9-479D-B847-828C194A90BD}" presName="horzSpace2" presStyleCnt="0"/>
      <dgm:spPr/>
    </dgm:pt>
    <dgm:pt modelId="{CBEF101C-2C7E-44BE-9C13-699E23978853}" type="pres">
      <dgm:prSet presAssocID="{92BD0206-CFC9-479D-B847-828C194A90BD}" presName="tx2" presStyleLbl="revTx" presStyleIdx="5" presStyleCnt="12"/>
      <dgm:spPr/>
    </dgm:pt>
    <dgm:pt modelId="{2ED6476F-474B-4517-8E03-1199AC941E58}" type="pres">
      <dgm:prSet presAssocID="{92BD0206-CFC9-479D-B847-828C194A90BD}" presName="vert2" presStyleCnt="0"/>
      <dgm:spPr/>
    </dgm:pt>
    <dgm:pt modelId="{8FF193D1-935D-4EA3-97E2-E021E5F76C96}" type="pres">
      <dgm:prSet presAssocID="{BD90023A-D186-49E8-A9BB-B6CE465A779E}" presName="horz3" presStyleCnt="0"/>
      <dgm:spPr/>
    </dgm:pt>
    <dgm:pt modelId="{6C05A605-EB99-47B2-98A1-9ACE54C3DE41}" type="pres">
      <dgm:prSet presAssocID="{BD90023A-D186-49E8-A9BB-B6CE465A779E}" presName="horzSpace3" presStyleCnt="0"/>
      <dgm:spPr/>
    </dgm:pt>
    <dgm:pt modelId="{EAA4F118-399D-4265-8856-0E35FAAB3ACD}" type="pres">
      <dgm:prSet presAssocID="{BD90023A-D186-49E8-A9BB-B6CE465A779E}" presName="tx3" presStyleLbl="revTx" presStyleIdx="6" presStyleCnt="12"/>
      <dgm:spPr/>
    </dgm:pt>
    <dgm:pt modelId="{9E622ADF-7AD8-4128-B179-0097FCDCF528}" type="pres">
      <dgm:prSet presAssocID="{BD90023A-D186-49E8-A9BB-B6CE465A779E}" presName="vert3" presStyleCnt="0"/>
      <dgm:spPr/>
    </dgm:pt>
    <dgm:pt modelId="{6FA1D987-5598-448B-BB99-85CCAA1D3738}" type="pres">
      <dgm:prSet presAssocID="{160BC476-CA92-4AF5-8468-292F8A5FF1DF}" presName="thinLine3" presStyleLbl="callout" presStyleIdx="4" presStyleCnt="9"/>
      <dgm:spPr/>
    </dgm:pt>
    <dgm:pt modelId="{ABA0D505-0124-42D9-95C0-30BDEBD8D388}" type="pres">
      <dgm:prSet presAssocID="{1C8D70A6-323B-4F0E-A617-9736037F37E7}" presName="horz3" presStyleCnt="0"/>
      <dgm:spPr/>
    </dgm:pt>
    <dgm:pt modelId="{12760003-2F91-40C1-859D-69E05C38FA65}" type="pres">
      <dgm:prSet presAssocID="{1C8D70A6-323B-4F0E-A617-9736037F37E7}" presName="horzSpace3" presStyleCnt="0"/>
      <dgm:spPr/>
    </dgm:pt>
    <dgm:pt modelId="{8B84BE59-4124-41FF-90CC-09ACE423E0EF}" type="pres">
      <dgm:prSet presAssocID="{1C8D70A6-323B-4F0E-A617-9736037F37E7}" presName="tx3" presStyleLbl="revTx" presStyleIdx="7" presStyleCnt="12"/>
      <dgm:spPr/>
    </dgm:pt>
    <dgm:pt modelId="{0BBB508F-5D4A-41B3-ADBF-31EE279A386E}" type="pres">
      <dgm:prSet presAssocID="{1C8D70A6-323B-4F0E-A617-9736037F37E7}" presName="vert3" presStyleCnt="0"/>
      <dgm:spPr/>
    </dgm:pt>
    <dgm:pt modelId="{985216DF-7905-417E-A12C-509CB1BD481D}" type="pres">
      <dgm:prSet presAssocID="{5C62EA61-0C08-45A9-B02A-1D6E1DF101DC}" presName="thinLine3" presStyleLbl="callout" presStyleIdx="5" presStyleCnt="9"/>
      <dgm:spPr/>
    </dgm:pt>
    <dgm:pt modelId="{4D848107-DBDB-40B0-BF3B-0A2ED8F5DB9A}" type="pres">
      <dgm:prSet presAssocID="{9F5F056E-DE52-4EA0-B91C-89F64983ED99}" presName="horz3" presStyleCnt="0"/>
      <dgm:spPr/>
    </dgm:pt>
    <dgm:pt modelId="{9889F8D9-A868-4F78-A8ED-B99E8092AD26}" type="pres">
      <dgm:prSet presAssocID="{9F5F056E-DE52-4EA0-B91C-89F64983ED99}" presName="horzSpace3" presStyleCnt="0"/>
      <dgm:spPr/>
    </dgm:pt>
    <dgm:pt modelId="{8B683099-DD57-47C2-9DEE-7024F6D57734}" type="pres">
      <dgm:prSet presAssocID="{9F5F056E-DE52-4EA0-B91C-89F64983ED99}" presName="tx3" presStyleLbl="revTx" presStyleIdx="8" presStyleCnt="12"/>
      <dgm:spPr/>
    </dgm:pt>
    <dgm:pt modelId="{29957F60-EC0E-4FC3-92BA-8A1785333888}" type="pres">
      <dgm:prSet presAssocID="{9F5F056E-DE52-4EA0-B91C-89F64983ED99}" presName="vert3" presStyleCnt="0"/>
      <dgm:spPr/>
    </dgm:pt>
    <dgm:pt modelId="{B2855D00-D7D6-4B8A-9B5F-B2A6FE3E6FB1}" type="pres">
      <dgm:prSet presAssocID="{92BD0206-CFC9-479D-B847-828C194A90BD}" presName="thinLine2b" presStyleLbl="callout" presStyleIdx="6" presStyleCnt="9"/>
      <dgm:spPr/>
    </dgm:pt>
    <dgm:pt modelId="{CFE61A73-1056-4504-8085-1F2A5A92A27A}" type="pres">
      <dgm:prSet presAssocID="{92BD0206-CFC9-479D-B847-828C194A90BD}" presName="vertSpace2b" presStyleCnt="0"/>
      <dgm:spPr/>
    </dgm:pt>
    <dgm:pt modelId="{44B48A56-84C7-4AD7-910C-29B0A79D99C9}" type="pres">
      <dgm:prSet presAssocID="{CBB17966-AC10-4D32-8766-780F03887965}" presName="horz2" presStyleCnt="0"/>
      <dgm:spPr/>
    </dgm:pt>
    <dgm:pt modelId="{959FE18E-D80B-4FB1-B857-09A24C5856D4}" type="pres">
      <dgm:prSet presAssocID="{CBB17966-AC10-4D32-8766-780F03887965}" presName="horzSpace2" presStyleCnt="0"/>
      <dgm:spPr/>
    </dgm:pt>
    <dgm:pt modelId="{CA4A253A-8517-4B61-AF10-DF973FB120B8}" type="pres">
      <dgm:prSet presAssocID="{CBB17966-AC10-4D32-8766-780F03887965}" presName="tx2" presStyleLbl="revTx" presStyleIdx="9" presStyleCnt="12"/>
      <dgm:spPr/>
    </dgm:pt>
    <dgm:pt modelId="{E4D79990-F61A-43F8-A20B-1BA18F202BB4}" type="pres">
      <dgm:prSet presAssocID="{CBB17966-AC10-4D32-8766-780F03887965}" presName="vert2" presStyleCnt="0"/>
      <dgm:spPr/>
    </dgm:pt>
    <dgm:pt modelId="{D2B70231-3064-4C88-AD8C-138C2FCC7F3E}" type="pres">
      <dgm:prSet presAssocID="{BFA3419A-E9B6-416D-9499-C6EF3E64C7C1}" presName="horz3" presStyleCnt="0"/>
      <dgm:spPr/>
    </dgm:pt>
    <dgm:pt modelId="{5DFD2B34-4A87-4B92-B480-506045216A72}" type="pres">
      <dgm:prSet presAssocID="{BFA3419A-E9B6-416D-9499-C6EF3E64C7C1}" presName="horzSpace3" presStyleCnt="0"/>
      <dgm:spPr/>
    </dgm:pt>
    <dgm:pt modelId="{204E9348-4557-468D-917C-970C9CB157DC}" type="pres">
      <dgm:prSet presAssocID="{BFA3419A-E9B6-416D-9499-C6EF3E64C7C1}" presName="tx3" presStyleLbl="revTx" presStyleIdx="10" presStyleCnt="12"/>
      <dgm:spPr/>
    </dgm:pt>
    <dgm:pt modelId="{E491A652-D911-44F9-8DA1-2FC70458E9DD}" type="pres">
      <dgm:prSet presAssocID="{BFA3419A-E9B6-416D-9499-C6EF3E64C7C1}" presName="vert3" presStyleCnt="0"/>
      <dgm:spPr/>
    </dgm:pt>
    <dgm:pt modelId="{F5D8A051-2E10-4ECA-AD4F-15226EBF524C}" type="pres">
      <dgm:prSet presAssocID="{7B4BD18B-4E4C-4C6C-BA18-F93202BAA40A}" presName="thinLine3" presStyleLbl="callout" presStyleIdx="7" presStyleCnt="9"/>
      <dgm:spPr/>
    </dgm:pt>
    <dgm:pt modelId="{5BDB5117-C321-4989-8441-23558F803CEF}" type="pres">
      <dgm:prSet presAssocID="{ADEE7BB9-E85C-4379-B964-B6388D5704C0}" presName="horz3" presStyleCnt="0"/>
      <dgm:spPr/>
    </dgm:pt>
    <dgm:pt modelId="{0575767A-3234-4683-A653-D46B2842DFA3}" type="pres">
      <dgm:prSet presAssocID="{ADEE7BB9-E85C-4379-B964-B6388D5704C0}" presName="horzSpace3" presStyleCnt="0"/>
      <dgm:spPr/>
    </dgm:pt>
    <dgm:pt modelId="{C56348D7-ACCF-4328-800F-3CB12EA1F92C}" type="pres">
      <dgm:prSet presAssocID="{ADEE7BB9-E85C-4379-B964-B6388D5704C0}" presName="tx3" presStyleLbl="revTx" presStyleIdx="11" presStyleCnt="12"/>
      <dgm:spPr/>
    </dgm:pt>
    <dgm:pt modelId="{AA2E14B9-4CE6-46D9-ABC8-F09486D9B12D}" type="pres">
      <dgm:prSet presAssocID="{ADEE7BB9-E85C-4379-B964-B6388D5704C0}" presName="vert3" presStyleCnt="0"/>
      <dgm:spPr/>
    </dgm:pt>
    <dgm:pt modelId="{E7F296CD-C139-4711-A1A3-3C1DA8BC0A7A}" type="pres">
      <dgm:prSet presAssocID="{CBB17966-AC10-4D32-8766-780F03887965}" presName="thinLine2b" presStyleLbl="callout" presStyleIdx="8" presStyleCnt="9"/>
      <dgm:spPr/>
    </dgm:pt>
    <dgm:pt modelId="{84CFD4A2-FC88-426F-8706-88496B351DD7}" type="pres">
      <dgm:prSet presAssocID="{CBB17966-AC10-4D32-8766-780F03887965}" presName="vertSpace2b" presStyleCnt="0"/>
      <dgm:spPr/>
    </dgm:pt>
  </dgm:ptLst>
  <dgm:cxnLst>
    <dgm:cxn modelId="{941C5926-6CDD-474F-BDB5-162391045440}" srcId="{92BD0206-CFC9-479D-B847-828C194A90BD}" destId="{9F5F056E-DE52-4EA0-B91C-89F64983ED99}" srcOrd="2" destOrd="0" parTransId="{A54A0986-42F4-4995-9606-8C0F089E311A}" sibTransId="{D517725A-A9F8-410A-A848-2011DBFB62F9}"/>
    <dgm:cxn modelId="{96BB9C27-B3D3-47B6-A755-48C578176064}" type="presOf" srcId="{3F2C565F-10CB-45DD-8FC2-86F6A5E7A491}" destId="{2EFFA292-63D2-4230-8281-DBC854E92E5F}" srcOrd="0" destOrd="0" presId="urn:microsoft.com/office/officeart/2008/layout/LinedList"/>
    <dgm:cxn modelId="{6189A42C-74D1-4B5E-9882-DA59C012C2E9}" srcId="{B25975D2-E2D0-409D-9DA4-0EC3F5D1856F}" destId="{8261A281-A925-42E7-837C-6BAD1E9BC814}" srcOrd="3" destOrd="0" parTransId="{B8F0C8D2-B42D-48D5-99C6-11977C7D1E6C}" sibTransId="{0A61EB8B-5992-44B8-B11D-882A2724C94D}"/>
    <dgm:cxn modelId="{EAD22E3A-357D-4656-8A3C-22D90255F257}" srcId="{B25975D2-E2D0-409D-9DA4-0EC3F5D1856F}" destId="{CBB17966-AC10-4D32-8766-780F03887965}" srcOrd="5" destOrd="0" parTransId="{C2E9BA76-897D-4FB9-A518-E372E3BD6565}" sibTransId="{584D6ACE-E3E2-4136-8655-A8C373BAA335}"/>
    <dgm:cxn modelId="{C5038C5F-B637-45D8-A567-53E49A4F8258}" srcId="{B25975D2-E2D0-409D-9DA4-0EC3F5D1856F}" destId="{D46D02E6-818D-4CD2-89A1-B01A89F8D1F8}" srcOrd="1" destOrd="0" parTransId="{471BAF5A-847F-49B5-9176-9987CC79A864}" sibTransId="{9ADA5566-056F-44C3-9A06-4C2163EED073}"/>
    <dgm:cxn modelId="{57E34247-42A0-41B7-A975-3994D7783F26}" type="presOf" srcId="{BFA3419A-E9B6-416D-9499-C6EF3E64C7C1}" destId="{204E9348-4557-468D-917C-970C9CB157DC}" srcOrd="0" destOrd="0" presId="urn:microsoft.com/office/officeart/2008/layout/LinedList"/>
    <dgm:cxn modelId="{050A6448-DEF6-4110-B67A-6A1056479F7C}" type="presOf" srcId="{9F5F056E-DE52-4EA0-B91C-89F64983ED99}" destId="{8B683099-DD57-47C2-9DEE-7024F6D57734}" srcOrd="0" destOrd="0" presId="urn:microsoft.com/office/officeart/2008/layout/LinedList"/>
    <dgm:cxn modelId="{98708D6E-7324-44FE-AB5C-5A80E2CC1426}" type="presOf" srcId="{836967EE-DE6F-4885-9221-8327382E95C5}" destId="{E38A9AE7-8E35-4F1D-96BC-45CD904CD22D}" srcOrd="0" destOrd="0" presId="urn:microsoft.com/office/officeart/2008/layout/LinedList"/>
    <dgm:cxn modelId="{D35B2270-2E98-44E0-9EF1-A6E3DC230E8C}" type="presOf" srcId="{92BD0206-CFC9-479D-B847-828C194A90BD}" destId="{CBEF101C-2C7E-44BE-9C13-699E23978853}" srcOrd="0" destOrd="0" presId="urn:microsoft.com/office/officeart/2008/layout/LinedList"/>
    <dgm:cxn modelId="{D6D81D7E-BBBB-42AD-8837-8D85F0107750}" srcId="{CBB17966-AC10-4D32-8766-780F03887965}" destId="{BFA3419A-E9B6-416D-9499-C6EF3E64C7C1}" srcOrd="0" destOrd="0" parTransId="{5B7BA1E5-4E4C-419C-BF20-0B915723A9BA}" sibTransId="{7B4BD18B-4E4C-4C6C-BA18-F93202BAA40A}"/>
    <dgm:cxn modelId="{B8F1A4AC-3721-444F-AD0F-C1713691D889}" srcId="{92BD0206-CFC9-479D-B847-828C194A90BD}" destId="{BD90023A-D186-49E8-A9BB-B6CE465A779E}" srcOrd="0" destOrd="0" parTransId="{1DB068B1-497D-46A2-8F25-6228742D074F}" sibTransId="{160BC476-CA92-4AF5-8468-292F8A5FF1DF}"/>
    <dgm:cxn modelId="{473D11B5-5223-4AD5-8EA4-E44C22D1A2A5}" type="presOf" srcId="{1C8D70A6-323B-4F0E-A617-9736037F37E7}" destId="{8B84BE59-4124-41FF-90CC-09ACE423E0EF}" srcOrd="0" destOrd="0" presId="urn:microsoft.com/office/officeart/2008/layout/LinedList"/>
    <dgm:cxn modelId="{B50C97B7-7B99-44E1-BD45-15AA9CF76D29}" type="presOf" srcId="{7522E82B-1E02-4533-8273-2325BDA7116D}" destId="{701878E1-B76E-4AFA-945E-0DE5FBB3922D}" srcOrd="0" destOrd="0" presId="urn:microsoft.com/office/officeart/2008/layout/LinedList"/>
    <dgm:cxn modelId="{F8F1B0B7-8C72-45E8-A659-F16E87E44D52}" srcId="{B25975D2-E2D0-409D-9DA4-0EC3F5D1856F}" destId="{7522E82B-1E02-4533-8273-2325BDA7116D}" srcOrd="0" destOrd="0" parTransId="{854792F9-685E-4D67-9BAD-DFAD6E27F194}" sibTransId="{60631884-AFCB-40BD-AA8F-E53A7CE014EF}"/>
    <dgm:cxn modelId="{EE858DB8-FAED-4CA9-B7F9-25B9B189933D}" type="presOf" srcId="{ADEE7BB9-E85C-4379-B964-B6388D5704C0}" destId="{C56348D7-ACCF-4328-800F-3CB12EA1F92C}" srcOrd="0" destOrd="0" presId="urn:microsoft.com/office/officeart/2008/layout/LinedList"/>
    <dgm:cxn modelId="{CF01C6BC-21FD-4611-BD0D-57AB3AE3A44B}" srcId="{B25975D2-E2D0-409D-9DA4-0EC3F5D1856F}" destId="{92BD0206-CFC9-479D-B847-828C194A90BD}" srcOrd="4" destOrd="0" parTransId="{52AB300A-3ABF-4239-BEB6-B385F6DF1A8F}" sibTransId="{102007BD-36B9-4944-829A-4B887861206C}"/>
    <dgm:cxn modelId="{0911AFBD-05AB-4947-BE50-0CFA347D2D01}" srcId="{B25975D2-E2D0-409D-9DA4-0EC3F5D1856F}" destId="{3F2C565F-10CB-45DD-8FC2-86F6A5E7A491}" srcOrd="2" destOrd="0" parTransId="{F525E61C-2545-4D7C-B47A-4D2DB6092CCB}" sibTransId="{F5CF0964-B8EB-49D6-AA4B-613E1F246023}"/>
    <dgm:cxn modelId="{F7306BBE-CB55-4F11-AE96-9E3132CE71C8}" type="presOf" srcId="{CBB17966-AC10-4D32-8766-780F03887965}" destId="{CA4A253A-8517-4B61-AF10-DF973FB120B8}" srcOrd="0" destOrd="0" presId="urn:microsoft.com/office/officeart/2008/layout/LinedList"/>
    <dgm:cxn modelId="{6FD00FBF-C02F-4B35-9AF1-CCB664AB3833}" srcId="{CBB17966-AC10-4D32-8766-780F03887965}" destId="{ADEE7BB9-E85C-4379-B964-B6388D5704C0}" srcOrd="1" destOrd="0" parTransId="{434EDE6A-B219-4D9C-B379-D09E6C118C03}" sibTransId="{62AAF0F5-8E61-43E5-A690-E9F9DCB5B44C}"/>
    <dgm:cxn modelId="{543BA7CC-6BE4-4DB6-AA6D-7C04E30F5BBE}" srcId="{92BD0206-CFC9-479D-B847-828C194A90BD}" destId="{1C8D70A6-323B-4F0E-A617-9736037F37E7}" srcOrd="1" destOrd="0" parTransId="{A2BB9FCB-A4F5-4B6B-AC14-E7C53F818AF6}" sibTransId="{5C62EA61-0C08-45A9-B02A-1D6E1DF101DC}"/>
    <dgm:cxn modelId="{6AC7B4DC-3FFC-425F-AE66-3704486B5A57}" type="presOf" srcId="{B25975D2-E2D0-409D-9DA4-0EC3F5D1856F}" destId="{60F25B1D-61F6-4536-84A4-1DF4361798D3}" srcOrd="0" destOrd="0" presId="urn:microsoft.com/office/officeart/2008/layout/LinedList"/>
    <dgm:cxn modelId="{C7B68DF1-8236-440F-9580-1BF3AE9AFFE8}" type="presOf" srcId="{D46D02E6-818D-4CD2-89A1-B01A89F8D1F8}" destId="{51D3427A-9459-4D68-9508-09D08724F677}" srcOrd="0" destOrd="0" presId="urn:microsoft.com/office/officeart/2008/layout/LinedList"/>
    <dgm:cxn modelId="{1F0445F6-CA4F-4510-8C12-73D51260F87B}" type="presOf" srcId="{8261A281-A925-42E7-837C-6BAD1E9BC814}" destId="{061335CF-ABAB-4F6A-8FF3-AC5A4859C84B}" srcOrd="0" destOrd="0" presId="urn:microsoft.com/office/officeart/2008/layout/LinedList"/>
    <dgm:cxn modelId="{81ED94F6-A101-42D1-ABEF-6179E359ED34}" type="presOf" srcId="{BD90023A-D186-49E8-A9BB-B6CE465A779E}" destId="{EAA4F118-399D-4265-8856-0E35FAAB3ACD}" srcOrd="0" destOrd="0" presId="urn:microsoft.com/office/officeart/2008/layout/LinedList"/>
    <dgm:cxn modelId="{078CC1FF-88B5-4907-8041-9ED175B45134}" srcId="{836967EE-DE6F-4885-9221-8327382E95C5}" destId="{B25975D2-E2D0-409D-9DA4-0EC3F5D1856F}" srcOrd="0" destOrd="0" parTransId="{4AB3E44C-9695-49A4-BF0B-6420935F10BA}" sibTransId="{D3CF0EF1-BA13-4B1A-8DB1-F8B97B16A0F3}"/>
    <dgm:cxn modelId="{5DED6786-640B-4D1C-B1C9-31E2F6CCE52E}" type="presParOf" srcId="{E38A9AE7-8E35-4F1D-96BC-45CD904CD22D}" destId="{8AF3E450-91F1-4ACA-B43D-5C67E2B99A7B}" srcOrd="0" destOrd="0" presId="urn:microsoft.com/office/officeart/2008/layout/LinedList"/>
    <dgm:cxn modelId="{59274566-B44B-4767-A0AC-328ACF7BBB8D}" type="presParOf" srcId="{E38A9AE7-8E35-4F1D-96BC-45CD904CD22D}" destId="{29ED50A4-F4C0-417A-B881-4B2C38B393F0}" srcOrd="1" destOrd="0" presId="urn:microsoft.com/office/officeart/2008/layout/LinedList"/>
    <dgm:cxn modelId="{8497284C-49DB-459F-B6E7-D7492D994AB5}" type="presParOf" srcId="{29ED50A4-F4C0-417A-B881-4B2C38B393F0}" destId="{60F25B1D-61F6-4536-84A4-1DF4361798D3}" srcOrd="0" destOrd="0" presId="urn:microsoft.com/office/officeart/2008/layout/LinedList"/>
    <dgm:cxn modelId="{5E6E6111-E190-4D6B-99F2-997214B1E5F1}" type="presParOf" srcId="{29ED50A4-F4C0-417A-B881-4B2C38B393F0}" destId="{50DCDA7C-39DF-43CC-A089-0D21C88C9DE4}" srcOrd="1" destOrd="0" presId="urn:microsoft.com/office/officeart/2008/layout/LinedList"/>
    <dgm:cxn modelId="{0D461E10-AC0B-4C81-850C-37AFCAFBAEB7}" type="presParOf" srcId="{50DCDA7C-39DF-43CC-A089-0D21C88C9DE4}" destId="{2741A8C5-6050-4483-9AD7-164ECBBBCEB9}" srcOrd="0" destOrd="0" presId="urn:microsoft.com/office/officeart/2008/layout/LinedList"/>
    <dgm:cxn modelId="{CD900407-1ACA-4273-871F-CBAF84054273}" type="presParOf" srcId="{50DCDA7C-39DF-43CC-A089-0D21C88C9DE4}" destId="{D9A04730-C422-4DF3-B998-B8488B2765AD}" srcOrd="1" destOrd="0" presId="urn:microsoft.com/office/officeart/2008/layout/LinedList"/>
    <dgm:cxn modelId="{15FFA710-91D2-4203-AD27-3F306C1C263C}" type="presParOf" srcId="{D9A04730-C422-4DF3-B998-B8488B2765AD}" destId="{F0FEFC0E-A904-499F-8484-ADB605E0D55D}" srcOrd="0" destOrd="0" presId="urn:microsoft.com/office/officeart/2008/layout/LinedList"/>
    <dgm:cxn modelId="{D739A3A7-7C40-4AC6-865D-B59E5B7A5C4C}" type="presParOf" srcId="{D9A04730-C422-4DF3-B998-B8488B2765AD}" destId="{701878E1-B76E-4AFA-945E-0DE5FBB3922D}" srcOrd="1" destOrd="0" presId="urn:microsoft.com/office/officeart/2008/layout/LinedList"/>
    <dgm:cxn modelId="{BB4342AE-147E-4E32-AB2F-231A8BF86DF6}" type="presParOf" srcId="{D9A04730-C422-4DF3-B998-B8488B2765AD}" destId="{FADBD76D-8F52-485C-8184-3072A591D9EA}" srcOrd="2" destOrd="0" presId="urn:microsoft.com/office/officeart/2008/layout/LinedList"/>
    <dgm:cxn modelId="{D01AA7B2-5A62-49B5-9AB5-7573A4773FCF}" type="presParOf" srcId="{50DCDA7C-39DF-43CC-A089-0D21C88C9DE4}" destId="{92777E8D-0F5D-4DBA-BC74-FE6990A59035}" srcOrd="2" destOrd="0" presId="urn:microsoft.com/office/officeart/2008/layout/LinedList"/>
    <dgm:cxn modelId="{11D8F69D-9AE0-4A02-8D69-F3DDB03ED35A}" type="presParOf" srcId="{50DCDA7C-39DF-43CC-A089-0D21C88C9DE4}" destId="{EC4D5618-0D39-4F89-9217-C113B0FA6E27}" srcOrd="3" destOrd="0" presId="urn:microsoft.com/office/officeart/2008/layout/LinedList"/>
    <dgm:cxn modelId="{CB4A7004-8E33-4E9F-A12E-7C87260A0480}" type="presParOf" srcId="{50DCDA7C-39DF-43CC-A089-0D21C88C9DE4}" destId="{02EB59AB-A1CC-470F-B134-4F693D0EDF03}" srcOrd="4" destOrd="0" presId="urn:microsoft.com/office/officeart/2008/layout/LinedList"/>
    <dgm:cxn modelId="{8172396B-3890-4829-97E4-A33E677EFA39}" type="presParOf" srcId="{02EB59AB-A1CC-470F-B134-4F693D0EDF03}" destId="{314DC223-11A9-491F-9A56-25C6DC464CCD}" srcOrd="0" destOrd="0" presId="urn:microsoft.com/office/officeart/2008/layout/LinedList"/>
    <dgm:cxn modelId="{73FC35CD-B87D-40BC-80EB-CA5BF2B5C556}" type="presParOf" srcId="{02EB59AB-A1CC-470F-B134-4F693D0EDF03}" destId="{51D3427A-9459-4D68-9508-09D08724F677}" srcOrd="1" destOrd="0" presId="urn:microsoft.com/office/officeart/2008/layout/LinedList"/>
    <dgm:cxn modelId="{F054CA1E-4553-4B79-AAA5-A6AE622D14D8}" type="presParOf" srcId="{02EB59AB-A1CC-470F-B134-4F693D0EDF03}" destId="{3A8B7BE0-2C1C-4A12-A190-9E776C9DB97A}" srcOrd="2" destOrd="0" presId="urn:microsoft.com/office/officeart/2008/layout/LinedList"/>
    <dgm:cxn modelId="{3939C499-DA8A-4988-991F-92775D68A867}" type="presParOf" srcId="{50DCDA7C-39DF-43CC-A089-0D21C88C9DE4}" destId="{F1994626-5E27-4AE4-BD4C-CF93DD405015}" srcOrd="5" destOrd="0" presId="urn:microsoft.com/office/officeart/2008/layout/LinedList"/>
    <dgm:cxn modelId="{658A1250-0D8A-490D-8DC6-0C684A10EBC1}" type="presParOf" srcId="{50DCDA7C-39DF-43CC-A089-0D21C88C9DE4}" destId="{7D626B45-0D56-4C40-B39C-E5FF8A5C56C7}" srcOrd="6" destOrd="0" presId="urn:microsoft.com/office/officeart/2008/layout/LinedList"/>
    <dgm:cxn modelId="{950F90CD-90C9-4D76-831A-E2245C42368A}" type="presParOf" srcId="{50DCDA7C-39DF-43CC-A089-0D21C88C9DE4}" destId="{336E85B9-5F1E-45A5-9F4D-AE8451120465}" srcOrd="7" destOrd="0" presId="urn:microsoft.com/office/officeart/2008/layout/LinedList"/>
    <dgm:cxn modelId="{2DFF8ECC-58FB-4BC2-8B0E-62AEE0FE9BAF}" type="presParOf" srcId="{336E85B9-5F1E-45A5-9F4D-AE8451120465}" destId="{468CC1B1-777A-4CC3-ACE2-5CE7AF044EC9}" srcOrd="0" destOrd="0" presId="urn:microsoft.com/office/officeart/2008/layout/LinedList"/>
    <dgm:cxn modelId="{4515AE34-BB04-41BA-B15A-53930EC1394A}" type="presParOf" srcId="{336E85B9-5F1E-45A5-9F4D-AE8451120465}" destId="{2EFFA292-63D2-4230-8281-DBC854E92E5F}" srcOrd="1" destOrd="0" presId="urn:microsoft.com/office/officeart/2008/layout/LinedList"/>
    <dgm:cxn modelId="{899BB272-DE9B-4575-B7B7-DEB7AD5F92F0}" type="presParOf" srcId="{336E85B9-5F1E-45A5-9F4D-AE8451120465}" destId="{9F6DB152-FD70-437F-8E34-C31E44F6DD1F}" srcOrd="2" destOrd="0" presId="urn:microsoft.com/office/officeart/2008/layout/LinedList"/>
    <dgm:cxn modelId="{6B8CD757-BF00-4E4F-B1ED-185EA55954FA}" type="presParOf" srcId="{50DCDA7C-39DF-43CC-A089-0D21C88C9DE4}" destId="{171DF98F-B17E-40C0-9D19-5184538DB931}" srcOrd="8" destOrd="0" presId="urn:microsoft.com/office/officeart/2008/layout/LinedList"/>
    <dgm:cxn modelId="{0470B8B1-4BB0-4A3D-AB3A-6A34DB9D9347}" type="presParOf" srcId="{50DCDA7C-39DF-43CC-A089-0D21C88C9DE4}" destId="{287DD388-AF48-4E18-98DF-4D2D2F96B71E}" srcOrd="9" destOrd="0" presId="urn:microsoft.com/office/officeart/2008/layout/LinedList"/>
    <dgm:cxn modelId="{69B8BE05-1887-4CA9-9F98-C6EDCA781A50}" type="presParOf" srcId="{50DCDA7C-39DF-43CC-A089-0D21C88C9DE4}" destId="{6C39127E-3587-438D-B0CA-670628E1D797}" srcOrd="10" destOrd="0" presId="urn:microsoft.com/office/officeart/2008/layout/LinedList"/>
    <dgm:cxn modelId="{C24FEF54-0620-4ECF-A04D-E82A3971F246}" type="presParOf" srcId="{6C39127E-3587-438D-B0CA-670628E1D797}" destId="{2B841970-895E-406E-92E3-22B2ABD17A3D}" srcOrd="0" destOrd="0" presId="urn:microsoft.com/office/officeart/2008/layout/LinedList"/>
    <dgm:cxn modelId="{F67A82A9-02D8-469C-A1BF-8EBAA0AD53D0}" type="presParOf" srcId="{6C39127E-3587-438D-B0CA-670628E1D797}" destId="{061335CF-ABAB-4F6A-8FF3-AC5A4859C84B}" srcOrd="1" destOrd="0" presId="urn:microsoft.com/office/officeart/2008/layout/LinedList"/>
    <dgm:cxn modelId="{7D61CED1-F56C-4E72-8538-05440A476CB7}" type="presParOf" srcId="{6C39127E-3587-438D-B0CA-670628E1D797}" destId="{F9BBFFC8-3603-4ABC-9C7B-D189E3FEFACF}" srcOrd="2" destOrd="0" presId="urn:microsoft.com/office/officeart/2008/layout/LinedList"/>
    <dgm:cxn modelId="{DAA54CB9-2A21-4BBD-898E-483DDCFD233D}" type="presParOf" srcId="{50DCDA7C-39DF-43CC-A089-0D21C88C9DE4}" destId="{77FB9598-CFAC-438D-B657-8A0232660DAE}" srcOrd="11" destOrd="0" presId="urn:microsoft.com/office/officeart/2008/layout/LinedList"/>
    <dgm:cxn modelId="{57BE96F6-A1B0-4EB2-802C-0FDEE6274F9B}" type="presParOf" srcId="{50DCDA7C-39DF-43CC-A089-0D21C88C9DE4}" destId="{332B3033-0E9E-4213-9FD5-63EEB393D88E}" srcOrd="12" destOrd="0" presId="urn:microsoft.com/office/officeart/2008/layout/LinedList"/>
    <dgm:cxn modelId="{BFD630DA-B8A4-42A6-80AF-73443E627621}" type="presParOf" srcId="{50DCDA7C-39DF-43CC-A089-0D21C88C9DE4}" destId="{C54447AE-B879-4A7A-99B0-EE9692778CDB}" srcOrd="13" destOrd="0" presId="urn:microsoft.com/office/officeart/2008/layout/LinedList"/>
    <dgm:cxn modelId="{4BABF15D-E6A1-4552-BE7B-F87027DDDF66}" type="presParOf" srcId="{C54447AE-B879-4A7A-99B0-EE9692778CDB}" destId="{09D96D14-EAA4-4DCD-A034-196863EAD306}" srcOrd="0" destOrd="0" presId="urn:microsoft.com/office/officeart/2008/layout/LinedList"/>
    <dgm:cxn modelId="{B6289251-A3C5-46C0-8C87-D85B41B19657}" type="presParOf" srcId="{C54447AE-B879-4A7A-99B0-EE9692778CDB}" destId="{CBEF101C-2C7E-44BE-9C13-699E23978853}" srcOrd="1" destOrd="0" presId="urn:microsoft.com/office/officeart/2008/layout/LinedList"/>
    <dgm:cxn modelId="{EB358441-BA34-4AB2-A487-D3BB86214DEE}" type="presParOf" srcId="{C54447AE-B879-4A7A-99B0-EE9692778CDB}" destId="{2ED6476F-474B-4517-8E03-1199AC941E58}" srcOrd="2" destOrd="0" presId="urn:microsoft.com/office/officeart/2008/layout/LinedList"/>
    <dgm:cxn modelId="{904212C5-AECE-440C-B3F2-4C306E0DD8FC}" type="presParOf" srcId="{2ED6476F-474B-4517-8E03-1199AC941E58}" destId="{8FF193D1-935D-4EA3-97E2-E021E5F76C96}" srcOrd="0" destOrd="0" presId="urn:microsoft.com/office/officeart/2008/layout/LinedList"/>
    <dgm:cxn modelId="{9F4A16AA-1363-40D5-A268-E222F0B6E508}" type="presParOf" srcId="{8FF193D1-935D-4EA3-97E2-E021E5F76C96}" destId="{6C05A605-EB99-47B2-98A1-9ACE54C3DE41}" srcOrd="0" destOrd="0" presId="urn:microsoft.com/office/officeart/2008/layout/LinedList"/>
    <dgm:cxn modelId="{1DE7DCEA-0249-48AB-B7C3-A559E81EA46A}" type="presParOf" srcId="{8FF193D1-935D-4EA3-97E2-E021E5F76C96}" destId="{EAA4F118-399D-4265-8856-0E35FAAB3ACD}" srcOrd="1" destOrd="0" presId="urn:microsoft.com/office/officeart/2008/layout/LinedList"/>
    <dgm:cxn modelId="{6FF39D35-AE20-42F3-ABD7-F5128C6F6559}" type="presParOf" srcId="{8FF193D1-935D-4EA3-97E2-E021E5F76C96}" destId="{9E622ADF-7AD8-4128-B179-0097FCDCF528}" srcOrd="2" destOrd="0" presId="urn:microsoft.com/office/officeart/2008/layout/LinedList"/>
    <dgm:cxn modelId="{09AFF7C0-FA48-4E6F-B676-B3A1685C1A59}" type="presParOf" srcId="{2ED6476F-474B-4517-8E03-1199AC941E58}" destId="{6FA1D987-5598-448B-BB99-85CCAA1D3738}" srcOrd="1" destOrd="0" presId="urn:microsoft.com/office/officeart/2008/layout/LinedList"/>
    <dgm:cxn modelId="{5E6B2D88-5E0B-422E-99FC-377CFC63EEE8}" type="presParOf" srcId="{2ED6476F-474B-4517-8E03-1199AC941E58}" destId="{ABA0D505-0124-42D9-95C0-30BDEBD8D388}" srcOrd="2" destOrd="0" presId="urn:microsoft.com/office/officeart/2008/layout/LinedList"/>
    <dgm:cxn modelId="{B9A5F6AA-5432-4897-A937-7FB2BB72312D}" type="presParOf" srcId="{ABA0D505-0124-42D9-95C0-30BDEBD8D388}" destId="{12760003-2F91-40C1-859D-69E05C38FA65}" srcOrd="0" destOrd="0" presId="urn:microsoft.com/office/officeart/2008/layout/LinedList"/>
    <dgm:cxn modelId="{664A2596-AC26-4F7A-A19D-D22D7552236E}" type="presParOf" srcId="{ABA0D505-0124-42D9-95C0-30BDEBD8D388}" destId="{8B84BE59-4124-41FF-90CC-09ACE423E0EF}" srcOrd="1" destOrd="0" presId="urn:microsoft.com/office/officeart/2008/layout/LinedList"/>
    <dgm:cxn modelId="{1F1F1727-8D9C-478F-BF19-716D80D37D99}" type="presParOf" srcId="{ABA0D505-0124-42D9-95C0-30BDEBD8D388}" destId="{0BBB508F-5D4A-41B3-ADBF-31EE279A386E}" srcOrd="2" destOrd="0" presId="urn:microsoft.com/office/officeart/2008/layout/LinedList"/>
    <dgm:cxn modelId="{A38C12E2-7F11-4024-AAB5-86AC8A218243}" type="presParOf" srcId="{2ED6476F-474B-4517-8E03-1199AC941E58}" destId="{985216DF-7905-417E-A12C-509CB1BD481D}" srcOrd="3" destOrd="0" presId="urn:microsoft.com/office/officeart/2008/layout/LinedList"/>
    <dgm:cxn modelId="{B5B32FC6-9175-45ED-926E-C9805A4BBD1C}" type="presParOf" srcId="{2ED6476F-474B-4517-8E03-1199AC941E58}" destId="{4D848107-DBDB-40B0-BF3B-0A2ED8F5DB9A}" srcOrd="4" destOrd="0" presId="urn:microsoft.com/office/officeart/2008/layout/LinedList"/>
    <dgm:cxn modelId="{8AF33EB3-1748-4BCE-AF20-2D7292940EA2}" type="presParOf" srcId="{4D848107-DBDB-40B0-BF3B-0A2ED8F5DB9A}" destId="{9889F8D9-A868-4F78-A8ED-B99E8092AD26}" srcOrd="0" destOrd="0" presId="urn:microsoft.com/office/officeart/2008/layout/LinedList"/>
    <dgm:cxn modelId="{D21EC7EC-9390-41D5-A5E0-1B70301DFE1F}" type="presParOf" srcId="{4D848107-DBDB-40B0-BF3B-0A2ED8F5DB9A}" destId="{8B683099-DD57-47C2-9DEE-7024F6D57734}" srcOrd="1" destOrd="0" presId="urn:microsoft.com/office/officeart/2008/layout/LinedList"/>
    <dgm:cxn modelId="{C1051DAD-E7BC-4680-98AD-AA85AFCE5357}" type="presParOf" srcId="{4D848107-DBDB-40B0-BF3B-0A2ED8F5DB9A}" destId="{29957F60-EC0E-4FC3-92BA-8A1785333888}" srcOrd="2" destOrd="0" presId="urn:microsoft.com/office/officeart/2008/layout/LinedList"/>
    <dgm:cxn modelId="{8E6D7325-3DE3-4962-9DE2-BCDFBB6DD860}" type="presParOf" srcId="{50DCDA7C-39DF-43CC-A089-0D21C88C9DE4}" destId="{B2855D00-D7D6-4B8A-9B5F-B2A6FE3E6FB1}" srcOrd="14" destOrd="0" presId="urn:microsoft.com/office/officeart/2008/layout/LinedList"/>
    <dgm:cxn modelId="{A5BAD7A3-DBC0-45B7-9139-808B85957CF1}" type="presParOf" srcId="{50DCDA7C-39DF-43CC-A089-0D21C88C9DE4}" destId="{CFE61A73-1056-4504-8085-1F2A5A92A27A}" srcOrd="15" destOrd="0" presId="urn:microsoft.com/office/officeart/2008/layout/LinedList"/>
    <dgm:cxn modelId="{A42B7EF7-251C-41DE-94FD-5633523DB676}" type="presParOf" srcId="{50DCDA7C-39DF-43CC-A089-0D21C88C9DE4}" destId="{44B48A56-84C7-4AD7-910C-29B0A79D99C9}" srcOrd="16" destOrd="0" presId="urn:microsoft.com/office/officeart/2008/layout/LinedList"/>
    <dgm:cxn modelId="{9F823937-EA2C-4F4A-8C40-9DA26E516962}" type="presParOf" srcId="{44B48A56-84C7-4AD7-910C-29B0A79D99C9}" destId="{959FE18E-D80B-4FB1-B857-09A24C5856D4}" srcOrd="0" destOrd="0" presId="urn:microsoft.com/office/officeart/2008/layout/LinedList"/>
    <dgm:cxn modelId="{5094BC72-FFB8-4A55-B997-304EE2986272}" type="presParOf" srcId="{44B48A56-84C7-4AD7-910C-29B0A79D99C9}" destId="{CA4A253A-8517-4B61-AF10-DF973FB120B8}" srcOrd="1" destOrd="0" presId="urn:microsoft.com/office/officeart/2008/layout/LinedList"/>
    <dgm:cxn modelId="{A3C2EA6E-31A8-4D1A-83E8-F33D4218274E}" type="presParOf" srcId="{44B48A56-84C7-4AD7-910C-29B0A79D99C9}" destId="{E4D79990-F61A-43F8-A20B-1BA18F202BB4}" srcOrd="2" destOrd="0" presId="urn:microsoft.com/office/officeart/2008/layout/LinedList"/>
    <dgm:cxn modelId="{87066E31-F4E8-4532-B526-A9BCF1D01F68}" type="presParOf" srcId="{E4D79990-F61A-43F8-A20B-1BA18F202BB4}" destId="{D2B70231-3064-4C88-AD8C-138C2FCC7F3E}" srcOrd="0" destOrd="0" presId="urn:microsoft.com/office/officeart/2008/layout/LinedList"/>
    <dgm:cxn modelId="{C6C2A61E-D712-416C-A919-27C945287120}" type="presParOf" srcId="{D2B70231-3064-4C88-AD8C-138C2FCC7F3E}" destId="{5DFD2B34-4A87-4B92-B480-506045216A72}" srcOrd="0" destOrd="0" presId="urn:microsoft.com/office/officeart/2008/layout/LinedList"/>
    <dgm:cxn modelId="{CDA3CBCD-A849-4645-8DD0-55AF3E2D27F3}" type="presParOf" srcId="{D2B70231-3064-4C88-AD8C-138C2FCC7F3E}" destId="{204E9348-4557-468D-917C-970C9CB157DC}" srcOrd="1" destOrd="0" presId="urn:microsoft.com/office/officeart/2008/layout/LinedList"/>
    <dgm:cxn modelId="{73608BAB-9701-4329-9530-A5F592374D75}" type="presParOf" srcId="{D2B70231-3064-4C88-AD8C-138C2FCC7F3E}" destId="{E491A652-D911-44F9-8DA1-2FC70458E9DD}" srcOrd="2" destOrd="0" presId="urn:microsoft.com/office/officeart/2008/layout/LinedList"/>
    <dgm:cxn modelId="{3966D897-94FB-4D2C-BF2D-CC7B18C86F21}" type="presParOf" srcId="{E4D79990-F61A-43F8-A20B-1BA18F202BB4}" destId="{F5D8A051-2E10-4ECA-AD4F-15226EBF524C}" srcOrd="1" destOrd="0" presId="urn:microsoft.com/office/officeart/2008/layout/LinedList"/>
    <dgm:cxn modelId="{90DD55B4-212C-48BF-AE0B-D9BC9EFBA792}" type="presParOf" srcId="{E4D79990-F61A-43F8-A20B-1BA18F202BB4}" destId="{5BDB5117-C321-4989-8441-23558F803CEF}" srcOrd="2" destOrd="0" presId="urn:microsoft.com/office/officeart/2008/layout/LinedList"/>
    <dgm:cxn modelId="{1A903DD7-334F-40A7-A1CA-0C2CF7FD9C14}" type="presParOf" srcId="{5BDB5117-C321-4989-8441-23558F803CEF}" destId="{0575767A-3234-4683-A653-D46B2842DFA3}" srcOrd="0" destOrd="0" presId="urn:microsoft.com/office/officeart/2008/layout/LinedList"/>
    <dgm:cxn modelId="{EBBB146B-BDC4-47CF-BF37-13D53F236327}" type="presParOf" srcId="{5BDB5117-C321-4989-8441-23558F803CEF}" destId="{C56348D7-ACCF-4328-800F-3CB12EA1F92C}" srcOrd="1" destOrd="0" presId="urn:microsoft.com/office/officeart/2008/layout/LinedList"/>
    <dgm:cxn modelId="{2FE7437E-4D59-4ABC-8D96-8E65036CF0C5}" type="presParOf" srcId="{5BDB5117-C321-4989-8441-23558F803CEF}" destId="{AA2E14B9-4CE6-46D9-ABC8-F09486D9B12D}" srcOrd="2" destOrd="0" presId="urn:microsoft.com/office/officeart/2008/layout/LinedList"/>
    <dgm:cxn modelId="{78806B85-3B0C-402D-96E3-9FB46869848D}" type="presParOf" srcId="{50DCDA7C-39DF-43CC-A089-0D21C88C9DE4}" destId="{E7F296CD-C139-4711-A1A3-3C1DA8BC0A7A}" srcOrd="17" destOrd="0" presId="urn:microsoft.com/office/officeart/2008/layout/LinedList"/>
    <dgm:cxn modelId="{5F048982-255E-4D32-BEAD-83C8E04559F0}" type="presParOf" srcId="{50DCDA7C-39DF-43CC-A089-0D21C88C9DE4}" destId="{84CFD4A2-FC88-426F-8706-88496B351DD7}"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AC00C-A8B7-4CA8-89DD-35A8AA8BD4E8}" type="doc">
      <dgm:prSet loTypeId="urn:microsoft.com/office/officeart/2005/8/layout/default" loCatId="list" qsTypeId="urn:microsoft.com/office/officeart/2005/8/quickstyle/simple3" qsCatId="simple" csTypeId="urn:microsoft.com/office/officeart/2005/8/colors/accent0_2" csCatId="mainScheme" phldr="1"/>
      <dgm:spPr/>
      <dgm:t>
        <a:bodyPr/>
        <a:lstStyle/>
        <a:p>
          <a:endParaRPr lang="en-US"/>
        </a:p>
      </dgm:t>
    </dgm:pt>
    <dgm:pt modelId="{2306D38C-6EFC-438A-A018-24B6369899F7}">
      <dgm:prSet phldrT="[Text]"/>
      <dgm:spPr/>
      <dgm:t>
        <a:bodyPr/>
        <a:lstStyle/>
        <a:p>
          <a:r>
            <a:rPr lang="en-US" dirty="0"/>
            <a:t>Technical Capacity</a:t>
          </a:r>
        </a:p>
      </dgm:t>
    </dgm:pt>
    <dgm:pt modelId="{E5F5A6F1-ECBD-4EED-A20B-556644801B22}" type="parTrans" cxnId="{858606F3-DD40-41B7-A8C3-B48F2FE9A625}">
      <dgm:prSet/>
      <dgm:spPr/>
      <dgm:t>
        <a:bodyPr/>
        <a:lstStyle/>
        <a:p>
          <a:endParaRPr lang="en-US"/>
        </a:p>
      </dgm:t>
    </dgm:pt>
    <dgm:pt modelId="{7ED7B294-5CE8-4918-8256-6903893C1FB0}" type="sibTrans" cxnId="{858606F3-DD40-41B7-A8C3-B48F2FE9A625}">
      <dgm:prSet/>
      <dgm:spPr/>
      <dgm:t>
        <a:bodyPr/>
        <a:lstStyle/>
        <a:p>
          <a:endParaRPr lang="en-US"/>
        </a:p>
      </dgm:t>
    </dgm:pt>
    <dgm:pt modelId="{8DEAEFB6-FDDE-4F01-B172-A007F0A894AE}">
      <dgm:prSet phldrT="[Text]"/>
      <dgm:spPr/>
      <dgm:t>
        <a:bodyPr/>
        <a:lstStyle/>
        <a:p>
          <a:r>
            <a:rPr lang="en-US" dirty="0"/>
            <a:t>Facilitation</a:t>
          </a:r>
        </a:p>
      </dgm:t>
    </dgm:pt>
    <dgm:pt modelId="{6D1C812C-DAC3-4ADE-9E17-EE968BD75E3F}" type="parTrans" cxnId="{603320F0-C200-4696-B723-BA3E01906E27}">
      <dgm:prSet/>
      <dgm:spPr/>
      <dgm:t>
        <a:bodyPr/>
        <a:lstStyle/>
        <a:p>
          <a:endParaRPr lang="en-US"/>
        </a:p>
      </dgm:t>
    </dgm:pt>
    <dgm:pt modelId="{F20723E6-1690-447D-9542-86BF491A9AD0}" type="sibTrans" cxnId="{603320F0-C200-4696-B723-BA3E01906E27}">
      <dgm:prSet/>
      <dgm:spPr/>
      <dgm:t>
        <a:bodyPr/>
        <a:lstStyle/>
        <a:p>
          <a:endParaRPr lang="en-US"/>
        </a:p>
      </dgm:t>
    </dgm:pt>
    <dgm:pt modelId="{1A52D00F-A492-413F-8CD9-7C7C8746E443}">
      <dgm:prSet phldrT="[Text]"/>
      <dgm:spPr/>
      <dgm:t>
        <a:bodyPr/>
        <a:lstStyle/>
        <a:p>
          <a:r>
            <a:rPr lang="en-US" dirty="0"/>
            <a:t>Outreach</a:t>
          </a:r>
        </a:p>
      </dgm:t>
    </dgm:pt>
    <dgm:pt modelId="{4BF1C422-6235-4DE7-A2D4-D163EEEFA8DD}" type="parTrans" cxnId="{FFCA0BC7-8C82-4F9C-B336-E9D7061444A4}">
      <dgm:prSet/>
      <dgm:spPr/>
      <dgm:t>
        <a:bodyPr/>
        <a:lstStyle/>
        <a:p>
          <a:endParaRPr lang="en-US"/>
        </a:p>
      </dgm:t>
    </dgm:pt>
    <dgm:pt modelId="{2647FE23-EBB1-4F9F-84B5-FDA784F6EB52}" type="sibTrans" cxnId="{FFCA0BC7-8C82-4F9C-B336-E9D7061444A4}">
      <dgm:prSet/>
      <dgm:spPr/>
      <dgm:t>
        <a:bodyPr/>
        <a:lstStyle/>
        <a:p>
          <a:endParaRPr lang="en-US"/>
        </a:p>
      </dgm:t>
    </dgm:pt>
    <dgm:pt modelId="{8D0EF06E-77C2-4E6A-AC6F-9E61D8ED626B}" type="pres">
      <dgm:prSet presAssocID="{3B0AC00C-A8B7-4CA8-89DD-35A8AA8BD4E8}" presName="diagram" presStyleCnt="0">
        <dgm:presLayoutVars>
          <dgm:dir/>
          <dgm:resizeHandles val="exact"/>
        </dgm:presLayoutVars>
      </dgm:prSet>
      <dgm:spPr/>
    </dgm:pt>
    <dgm:pt modelId="{32413FA5-F1FD-4F84-BA42-2009EE350569}" type="pres">
      <dgm:prSet presAssocID="{2306D38C-6EFC-438A-A018-24B6369899F7}" presName="node" presStyleLbl="node1" presStyleIdx="0" presStyleCnt="3">
        <dgm:presLayoutVars>
          <dgm:bulletEnabled val="1"/>
        </dgm:presLayoutVars>
      </dgm:prSet>
      <dgm:spPr/>
    </dgm:pt>
    <dgm:pt modelId="{86CDEC93-BDBF-42B2-B9F9-8A43E33B1398}" type="pres">
      <dgm:prSet presAssocID="{7ED7B294-5CE8-4918-8256-6903893C1FB0}" presName="sibTrans" presStyleCnt="0"/>
      <dgm:spPr/>
    </dgm:pt>
    <dgm:pt modelId="{86A423F7-2334-42F9-A522-F85D2CBA48A2}" type="pres">
      <dgm:prSet presAssocID="{8DEAEFB6-FDDE-4F01-B172-A007F0A894AE}" presName="node" presStyleLbl="node1" presStyleIdx="1" presStyleCnt="3">
        <dgm:presLayoutVars>
          <dgm:bulletEnabled val="1"/>
        </dgm:presLayoutVars>
      </dgm:prSet>
      <dgm:spPr/>
    </dgm:pt>
    <dgm:pt modelId="{6D07577A-266E-48DE-A531-3A425129591B}" type="pres">
      <dgm:prSet presAssocID="{F20723E6-1690-447D-9542-86BF491A9AD0}" presName="sibTrans" presStyleCnt="0"/>
      <dgm:spPr/>
    </dgm:pt>
    <dgm:pt modelId="{B87435E9-486B-4B3A-8A3C-5E18FAF1E9C6}" type="pres">
      <dgm:prSet presAssocID="{1A52D00F-A492-413F-8CD9-7C7C8746E443}" presName="node" presStyleLbl="node1" presStyleIdx="2" presStyleCnt="3">
        <dgm:presLayoutVars>
          <dgm:bulletEnabled val="1"/>
        </dgm:presLayoutVars>
      </dgm:prSet>
      <dgm:spPr/>
    </dgm:pt>
  </dgm:ptLst>
  <dgm:cxnLst>
    <dgm:cxn modelId="{5D2AF408-7859-402A-8889-B00EBEC8E2AD}" type="presOf" srcId="{3B0AC00C-A8B7-4CA8-89DD-35A8AA8BD4E8}" destId="{8D0EF06E-77C2-4E6A-AC6F-9E61D8ED626B}" srcOrd="0" destOrd="0" presId="urn:microsoft.com/office/officeart/2005/8/layout/default"/>
    <dgm:cxn modelId="{93800A8B-FC9C-4678-858E-FC22FE335A2C}" type="presOf" srcId="{8DEAEFB6-FDDE-4F01-B172-A007F0A894AE}" destId="{86A423F7-2334-42F9-A522-F85D2CBA48A2}" srcOrd="0" destOrd="0" presId="urn:microsoft.com/office/officeart/2005/8/layout/default"/>
    <dgm:cxn modelId="{D1FE89C4-0FD0-446D-9D4A-8DB3DC3A42A6}" type="presOf" srcId="{2306D38C-6EFC-438A-A018-24B6369899F7}" destId="{32413FA5-F1FD-4F84-BA42-2009EE350569}" srcOrd="0" destOrd="0" presId="urn:microsoft.com/office/officeart/2005/8/layout/default"/>
    <dgm:cxn modelId="{FFCA0BC7-8C82-4F9C-B336-E9D7061444A4}" srcId="{3B0AC00C-A8B7-4CA8-89DD-35A8AA8BD4E8}" destId="{1A52D00F-A492-413F-8CD9-7C7C8746E443}" srcOrd="2" destOrd="0" parTransId="{4BF1C422-6235-4DE7-A2D4-D163EEEFA8DD}" sibTransId="{2647FE23-EBB1-4F9F-84B5-FDA784F6EB52}"/>
    <dgm:cxn modelId="{7B2DEFD2-F1AA-4084-9CE8-F169BEEBAB22}" type="presOf" srcId="{1A52D00F-A492-413F-8CD9-7C7C8746E443}" destId="{B87435E9-486B-4B3A-8A3C-5E18FAF1E9C6}" srcOrd="0" destOrd="0" presId="urn:microsoft.com/office/officeart/2005/8/layout/default"/>
    <dgm:cxn modelId="{603320F0-C200-4696-B723-BA3E01906E27}" srcId="{3B0AC00C-A8B7-4CA8-89DD-35A8AA8BD4E8}" destId="{8DEAEFB6-FDDE-4F01-B172-A007F0A894AE}" srcOrd="1" destOrd="0" parTransId="{6D1C812C-DAC3-4ADE-9E17-EE968BD75E3F}" sibTransId="{F20723E6-1690-447D-9542-86BF491A9AD0}"/>
    <dgm:cxn modelId="{858606F3-DD40-41B7-A8C3-B48F2FE9A625}" srcId="{3B0AC00C-A8B7-4CA8-89DD-35A8AA8BD4E8}" destId="{2306D38C-6EFC-438A-A018-24B6369899F7}" srcOrd="0" destOrd="0" parTransId="{E5F5A6F1-ECBD-4EED-A20B-556644801B22}" sibTransId="{7ED7B294-5CE8-4918-8256-6903893C1FB0}"/>
    <dgm:cxn modelId="{10B0D4A3-01E7-4EE3-9FF8-005D6C387C92}" type="presParOf" srcId="{8D0EF06E-77C2-4E6A-AC6F-9E61D8ED626B}" destId="{32413FA5-F1FD-4F84-BA42-2009EE350569}" srcOrd="0" destOrd="0" presId="urn:microsoft.com/office/officeart/2005/8/layout/default"/>
    <dgm:cxn modelId="{20276FF9-5447-4FA7-9B57-99EC975C8661}" type="presParOf" srcId="{8D0EF06E-77C2-4E6A-AC6F-9E61D8ED626B}" destId="{86CDEC93-BDBF-42B2-B9F9-8A43E33B1398}" srcOrd="1" destOrd="0" presId="urn:microsoft.com/office/officeart/2005/8/layout/default"/>
    <dgm:cxn modelId="{A5D9BC49-C8E2-42D8-80F0-B1EA98C102A5}" type="presParOf" srcId="{8D0EF06E-77C2-4E6A-AC6F-9E61D8ED626B}" destId="{86A423F7-2334-42F9-A522-F85D2CBA48A2}" srcOrd="2" destOrd="0" presId="urn:microsoft.com/office/officeart/2005/8/layout/default"/>
    <dgm:cxn modelId="{D4A96E4B-F3FA-4C21-B6C8-5C2ECD5FCC41}" type="presParOf" srcId="{8D0EF06E-77C2-4E6A-AC6F-9E61D8ED626B}" destId="{6D07577A-266E-48DE-A531-3A425129591B}" srcOrd="3" destOrd="0" presId="urn:microsoft.com/office/officeart/2005/8/layout/default"/>
    <dgm:cxn modelId="{7530D24F-0853-42B5-B88B-CA5F11302868}" type="presParOf" srcId="{8D0EF06E-77C2-4E6A-AC6F-9E61D8ED626B}" destId="{B87435E9-486B-4B3A-8A3C-5E18FAF1E9C6}"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9087B9-D2CB-4AD0-AA8E-CBF9E4D66A06}"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FAEA9CDF-1B16-4E31-AE6D-BF4037F4CB93}">
      <dgm:prSet phldrT="[Text]"/>
      <dgm:spPr/>
      <dgm:t>
        <a:bodyPr/>
        <a:lstStyle/>
        <a:p>
          <a:r>
            <a:rPr lang="en-US" dirty="0"/>
            <a:t>Technical Capacity </a:t>
          </a:r>
        </a:p>
      </dgm:t>
    </dgm:pt>
    <dgm:pt modelId="{2B8CEB1E-E66A-4F8C-BA92-2F86BA0CBD56}" type="parTrans" cxnId="{B0578141-3A98-4931-A3F9-43FDC4026A6B}">
      <dgm:prSet/>
      <dgm:spPr/>
      <dgm:t>
        <a:bodyPr/>
        <a:lstStyle/>
        <a:p>
          <a:endParaRPr lang="en-US"/>
        </a:p>
      </dgm:t>
    </dgm:pt>
    <dgm:pt modelId="{44D95CC6-1286-4034-9FFB-A361872A973B}" type="sibTrans" cxnId="{B0578141-3A98-4931-A3F9-43FDC4026A6B}">
      <dgm:prSet/>
      <dgm:spPr/>
      <dgm:t>
        <a:bodyPr/>
        <a:lstStyle/>
        <a:p>
          <a:endParaRPr lang="en-US"/>
        </a:p>
      </dgm:t>
    </dgm:pt>
    <dgm:pt modelId="{E59D779A-4034-46C4-A0E5-BF602F23DCF7}">
      <dgm:prSet phldrT="[Text]"/>
      <dgm:spPr/>
      <dgm:t>
        <a:bodyPr/>
        <a:lstStyle/>
        <a:p>
          <a:r>
            <a:rPr lang="en-US" dirty="0"/>
            <a:t>Planning</a:t>
          </a:r>
        </a:p>
      </dgm:t>
    </dgm:pt>
    <dgm:pt modelId="{EE61E2AF-35CC-436E-B1F8-5F97628498F4}" type="parTrans" cxnId="{6C651E47-7DCC-4C3C-A364-2ED27D7B0AF8}">
      <dgm:prSet/>
      <dgm:spPr/>
      <dgm:t>
        <a:bodyPr/>
        <a:lstStyle/>
        <a:p>
          <a:endParaRPr lang="en-US"/>
        </a:p>
      </dgm:t>
    </dgm:pt>
    <dgm:pt modelId="{1C0329B1-7FF5-458D-AF3E-604E0D2754FA}" type="sibTrans" cxnId="{6C651E47-7DCC-4C3C-A364-2ED27D7B0AF8}">
      <dgm:prSet/>
      <dgm:spPr/>
      <dgm:t>
        <a:bodyPr/>
        <a:lstStyle/>
        <a:p>
          <a:endParaRPr lang="en-US"/>
        </a:p>
      </dgm:t>
    </dgm:pt>
    <dgm:pt modelId="{3FAC306F-EE63-4539-8945-9DE01DDF306B}">
      <dgm:prSet phldrT="[Text]"/>
      <dgm:spPr/>
      <dgm:t>
        <a:bodyPr/>
        <a:lstStyle/>
        <a:p>
          <a:r>
            <a:rPr lang="en-US" dirty="0"/>
            <a:t>Testing</a:t>
          </a:r>
        </a:p>
      </dgm:t>
    </dgm:pt>
    <dgm:pt modelId="{47CE0F0F-D727-445E-B5CF-D0EFF3664ABF}" type="parTrans" cxnId="{4157F5D6-8E55-4D9D-8793-ACCDD9CB175C}">
      <dgm:prSet/>
      <dgm:spPr/>
      <dgm:t>
        <a:bodyPr/>
        <a:lstStyle/>
        <a:p>
          <a:endParaRPr lang="en-US"/>
        </a:p>
      </dgm:t>
    </dgm:pt>
    <dgm:pt modelId="{5F40D202-9FAE-414C-954A-C579395FB72C}" type="sibTrans" cxnId="{4157F5D6-8E55-4D9D-8793-ACCDD9CB175C}">
      <dgm:prSet/>
      <dgm:spPr/>
      <dgm:t>
        <a:bodyPr/>
        <a:lstStyle/>
        <a:p>
          <a:endParaRPr lang="en-US"/>
        </a:p>
      </dgm:t>
    </dgm:pt>
    <dgm:pt modelId="{F1B685CD-39B6-4054-8EB3-008047364653}" type="pres">
      <dgm:prSet presAssocID="{D89087B9-D2CB-4AD0-AA8E-CBF9E4D66A06}" presName="composite" presStyleCnt="0">
        <dgm:presLayoutVars>
          <dgm:chMax val="1"/>
          <dgm:dir/>
          <dgm:resizeHandles val="exact"/>
        </dgm:presLayoutVars>
      </dgm:prSet>
      <dgm:spPr/>
    </dgm:pt>
    <dgm:pt modelId="{662FDDAC-1FDB-41C1-BC6B-3DC0F976683A}" type="pres">
      <dgm:prSet presAssocID="{FAEA9CDF-1B16-4E31-AE6D-BF4037F4CB93}" presName="roof" presStyleLbl="dkBgShp" presStyleIdx="0" presStyleCnt="2"/>
      <dgm:spPr/>
    </dgm:pt>
    <dgm:pt modelId="{CF3541FF-55E1-465A-875F-D7D3CBCCD827}" type="pres">
      <dgm:prSet presAssocID="{FAEA9CDF-1B16-4E31-AE6D-BF4037F4CB93}" presName="pillars" presStyleCnt="0"/>
      <dgm:spPr/>
    </dgm:pt>
    <dgm:pt modelId="{75B0E71D-C01E-49B3-ABE1-9D740CEB5EE4}" type="pres">
      <dgm:prSet presAssocID="{FAEA9CDF-1B16-4E31-AE6D-BF4037F4CB93}" presName="pillar1" presStyleLbl="node1" presStyleIdx="0" presStyleCnt="2">
        <dgm:presLayoutVars>
          <dgm:bulletEnabled val="1"/>
        </dgm:presLayoutVars>
      </dgm:prSet>
      <dgm:spPr/>
    </dgm:pt>
    <dgm:pt modelId="{77369AEB-FEF4-42F3-8147-42972F9651C6}" type="pres">
      <dgm:prSet presAssocID="{3FAC306F-EE63-4539-8945-9DE01DDF306B}" presName="pillarX" presStyleLbl="node1" presStyleIdx="1" presStyleCnt="2">
        <dgm:presLayoutVars>
          <dgm:bulletEnabled val="1"/>
        </dgm:presLayoutVars>
      </dgm:prSet>
      <dgm:spPr/>
    </dgm:pt>
    <dgm:pt modelId="{06F16CD7-C79A-4027-9839-B9E78BA65024}" type="pres">
      <dgm:prSet presAssocID="{FAEA9CDF-1B16-4E31-AE6D-BF4037F4CB93}" presName="base" presStyleLbl="dkBgShp" presStyleIdx="1" presStyleCnt="2"/>
      <dgm:spPr/>
    </dgm:pt>
  </dgm:ptLst>
  <dgm:cxnLst>
    <dgm:cxn modelId="{B0578141-3A98-4931-A3F9-43FDC4026A6B}" srcId="{D89087B9-D2CB-4AD0-AA8E-CBF9E4D66A06}" destId="{FAEA9CDF-1B16-4E31-AE6D-BF4037F4CB93}" srcOrd="0" destOrd="0" parTransId="{2B8CEB1E-E66A-4F8C-BA92-2F86BA0CBD56}" sibTransId="{44D95CC6-1286-4034-9FFB-A361872A973B}"/>
    <dgm:cxn modelId="{6C651E47-7DCC-4C3C-A364-2ED27D7B0AF8}" srcId="{FAEA9CDF-1B16-4E31-AE6D-BF4037F4CB93}" destId="{E59D779A-4034-46C4-A0E5-BF602F23DCF7}" srcOrd="0" destOrd="0" parTransId="{EE61E2AF-35CC-436E-B1F8-5F97628498F4}" sibTransId="{1C0329B1-7FF5-458D-AF3E-604E0D2754FA}"/>
    <dgm:cxn modelId="{48E856AB-70C2-4CD8-A1E1-9F433D92131D}" type="presOf" srcId="{FAEA9CDF-1B16-4E31-AE6D-BF4037F4CB93}" destId="{662FDDAC-1FDB-41C1-BC6B-3DC0F976683A}" srcOrd="0" destOrd="0" presId="urn:microsoft.com/office/officeart/2005/8/layout/hList3"/>
    <dgm:cxn modelId="{01FF45CD-878C-40D6-9185-974669846488}" type="presOf" srcId="{D89087B9-D2CB-4AD0-AA8E-CBF9E4D66A06}" destId="{F1B685CD-39B6-4054-8EB3-008047364653}" srcOrd="0" destOrd="0" presId="urn:microsoft.com/office/officeart/2005/8/layout/hList3"/>
    <dgm:cxn modelId="{C31447CF-C3FB-45CE-9A9C-0BD078805E87}" type="presOf" srcId="{E59D779A-4034-46C4-A0E5-BF602F23DCF7}" destId="{75B0E71D-C01E-49B3-ABE1-9D740CEB5EE4}" srcOrd="0" destOrd="0" presId="urn:microsoft.com/office/officeart/2005/8/layout/hList3"/>
    <dgm:cxn modelId="{4157F5D6-8E55-4D9D-8793-ACCDD9CB175C}" srcId="{FAEA9CDF-1B16-4E31-AE6D-BF4037F4CB93}" destId="{3FAC306F-EE63-4539-8945-9DE01DDF306B}" srcOrd="1" destOrd="0" parTransId="{47CE0F0F-D727-445E-B5CF-D0EFF3664ABF}" sibTransId="{5F40D202-9FAE-414C-954A-C579395FB72C}"/>
    <dgm:cxn modelId="{D909C5F3-5D48-4885-9EDD-F78DEFA66FF0}" type="presOf" srcId="{3FAC306F-EE63-4539-8945-9DE01DDF306B}" destId="{77369AEB-FEF4-42F3-8147-42972F9651C6}" srcOrd="0" destOrd="0" presId="urn:microsoft.com/office/officeart/2005/8/layout/hList3"/>
    <dgm:cxn modelId="{2DE2F95F-4C54-4994-B59D-07824281F96D}" type="presParOf" srcId="{F1B685CD-39B6-4054-8EB3-008047364653}" destId="{662FDDAC-1FDB-41C1-BC6B-3DC0F976683A}" srcOrd="0" destOrd="0" presId="urn:microsoft.com/office/officeart/2005/8/layout/hList3"/>
    <dgm:cxn modelId="{85C7AC3D-9833-402A-A693-9A3FAC59D4F4}" type="presParOf" srcId="{F1B685CD-39B6-4054-8EB3-008047364653}" destId="{CF3541FF-55E1-465A-875F-D7D3CBCCD827}" srcOrd="1" destOrd="0" presId="urn:microsoft.com/office/officeart/2005/8/layout/hList3"/>
    <dgm:cxn modelId="{FEDCE252-41E2-483A-8F18-14C1FF5CB2A4}" type="presParOf" srcId="{CF3541FF-55E1-465A-875F-D7D3CBCCD827}" destId="{75B0E71D-C01E-49B3-ABE1-9D740CEB5EE4}" srcOrd="0" destOrd="0" presId="urn:microsoft.com/office/officeart/2005/8/layout/hList3"/>
    <dgm:cxn modelId="{BD0AE509-783B-4D2C-9E8E-292B744DB49D}" type="presParOf" srcId="{CF3541FF-55E1-465A-875F-D7D3CBCCD827}" destId="{77369AEB-FEF4-42F3-8147-42972F9651C6}" srcOrd="1" destOrd="0" presId="urn:microsoft.com/office/officeart/2005/8/layout/hList3"/>
    <dgm:cxn modelId="{87416995-3E42-475B-B6DA-742854F2CC50}" type="presParOf" srcId="{F1B685CD-39B6-4054-8EB3-008047364653}" destId="{06F16CD7-C79A-4027-9839-B9E78BA6502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63BBBA-6092-4A7C-BA9B-0198EEC5258F}" type="doc">
      <dgm:prSet loTypeId="urn:microsoft.com/office/officeart/2005/8/layout/hList3" loCatId="list" qsTypeId="urn:microsoft.com/office/officeart/2005/8/quickstyle/simple1" qsCatId="simple" csTypeId="urn:microsoft.com/office/officeart/2005/8/colors/accent6_4" csCatId="accent6" phldr="1"/>
      <dgm:spPr/>
      <dgm:t>
        <a:bodyPr/>
        <a:lstStyle/>
        <a:p>
          <a:endParaRPr lang="en-US"/>
        </a:p>
      </dgm:t>
    </dgm:pt>
    <dgm:pt modelId="{0858A95D-48F8-46D8-8F97-9C8030DD586E}">
      <dgm:prSet phldrT="[Text]"/>
      <dgm:spPr/>
      <dgm:t>
        <a:bodyPr/>
        <a:lstStyle/>
        <a:p>
          <a:r>
            <a:rPr lang="en-US" dirty="0"/>
            <a:t>Planning</a:t>
          </a:r>
        </a:p>
      </dgm:t>
    </dgm:pt>
    <dgm:pt modelId="{0282FE81-C65E-4A00-BC3B-C49BAD2C96E6}" type="parTrans" cxnId="{D778BE8E-7326-4B49-ABF8-B53BC646F36F}">
      <dgm:prSet/>
      <dgm:spPr/>
      <dgm:t>
        <a:bodyPr/>
        <a:lstStyle/>
        <a:p>
          <a:endParaRPr lang="en-US"/>
        </a:p>
      </dgm:t>
    </dgm:pt>
    <dgm:pt modelId="{A555B25B-B5C0-460B-B831-57257F6DDBC6}" type="sibTrans" cxnId="{D778BE8E-7326-4B49-ABF8-B53BC646F36F}">
      <dgm:prSet/>
      <dgm:spPr/>
      <dgm:t>
        <a:bodyPr/>
        <a:lstStyle/>
        <a:p>
          <a:endParaRPr lang="en-US"/>
        </a:p>
      </dgm:t>
    </dgm:pt>
    <dgm:pt modelId="{3CFD423B-EB80-487D-AA74-5E553D3EF1AE}">
      <dgm:prSet/>
      <dgm:spPr>
        <a:solidFill>
          <a:schemeClr val="accent6">
            <a:lumMod val="50000"/>
          </a:schemeClr>
        </a:solidFill>
      </dgm:spPr>
      <dgm:t>
        <a:bodyPr/>
        <a:lstStyle/>
        <a:p>
          <a:pPr>
            <a:buFont typeface="Symbol" panose="05050102010706020507" pitchFamily="18" charset="2"/>
            <a:buChar char=""/>
          </a:pPr>
          <a:r>
            <a:rPr lang="en-US" dirty="0"/>
            <a:t>Scale of the meeting</a:t>
          </a:r>
        </a:p>
      </dgm:t>
    </dgm:pt>
    <dgm:pt modelId="{7B984159-12E0-4CAA-B117-5D3A2D3E6C64}" type="parTrans" cxnId="{1C7EE36A-C9E8-4A32-AA94-0C84C1123EBF}">
      <dgm:prSet/>
      <dgm:spPr/>
      <dgm:t>
        <a:bodyPr/>
        <a:lstStyle/>
        <a:p>
          <a:endParaRPr lang="en-US"/>
        </a:p>
      </dgm:t>
    </dgm:pt>
    <dgm:pt modelId="{6CD0DF6B-8831-48B9-9D96-082407D0D233}" type="sibTrans" cxnId="{1C7EE36A-C9E8-4A32-AA94-0C84C1123EBF}">
      <dgm:prSet/>
      <dgm:spPr/>
      <dgm:t>
        <a:bodyPr/>
        <a:lstStyle/>
        <a:p>
          <a:endParaRPr lang="en-US"/>
        </a:p>
      </dgm:t>
    </dgm:pt>
    <dgm:pt modelId="{C72A8771-D192-4E98-933B-379292197EA3}">
      <dgm:prSet/>
      <dgm:spPr>
        <a:solidFill>
          <a:schemeClr val="accent6">
            <a:lumMod val="50000"/>
          </a:schemeClr>
        </a:solidFill>
      </dgm:spPr>
      <dgm:t>
        <a:bodyPr/>
        <a:lstStyle/>
        <a:p>
          <a:pPr>
            <a:buFont typeface="Wingdings" panose="05000000000000000000" pitchFamily="2" charset="2"/>
            <a:buChar char=""/>
          </a:pPr>
          <a:r>
            <a:rPr lang="en-US" dirty="0"/>
            <a:t>Approximate the number of participants</a:t>
          </a:r>
        </a:p>
      </dgm:t>
    </dgm:pt>
    <dgm:pt modelId="{1E3D5CC1-B2C0-4BFF-8892-5EFAEED57E5F}" type="parTrans" cxnId="{1BF24B90-5A1F-48C7-9BAF-98F7D89AD1C1}">
      <dgm:prSet/>
      <dgm:spPr/>
      <dgm:t>
        <a:bodyPr/>
        <a:lstStyle/>
        <a:p>
          <a:endParaRPr lang="en-US"/>
        </a:p>
      </dgm:t>
    </dgm:pt>
    <dgm:pt modelId="{95E5DCED-6845-42B4-81AB-66A0E82BB8CE}" type="sibTrans" cxnId="{1BF24B90-5A1F-48C7-9BAF-98F7D89AD1C1}">
      <dgm:prSet/>
      <dgm:spPr/>
      <dgm:t>
        <a:bodyPr/>
        <a:lstStyle/>
        <a:p>
          <a:endParaRPr lang="en-US"/>
        </a:p>
      </dgm:t>
    </dgm:pt>
    <dgm:pt modelId="{8C771A43-D3E8-4DD1-9204-3A9504BA7EB6}">
      <dgm:prSet/>
      <dgm:spPr>
        <a:solidFill>
          <a:schemeClr val="accent6">
            <a:lumMod val="50000"/>
          </a:schemeClr>
        </a:solidFill>
      </dgm:spPr>
      <dgm:t>
        <a:bodyPr/>
        <a:lstStyle/>
        <a:p>
          <a:pPr>
            <a:buFont typeface="Wingdings" panose="05000000000000000000" pitchFamily="2" charset="2"/>
            <a:buChar char=""/>
          </a:pPr>
          <a:r>
            <a:rPr lang="en-US" dirty="0"/>
            <a:t>Ensure the format has the capacity for that volume</a:t>
          </a:r>
        </a:p>
      </dgm:t>
    </dgm:pt>
    <dgm:pt modelId="{60B6AACC-1E05-4DD3-8B8E-9DA04023FA0D}" type="parTrans" cxnId="{DEA0A1EF-7C4E-4EB5-9A1F-5820DD25573B}">
      <dgm:prSet/>
      <dgm:spPr/>
      <dgm:t>
        <a:bodyPr/>
        <a:lstStyle/>
        <a:p>
          <a:endParaRPr lang="en-US"/>
        </a:p>
      </dgm:t>
    </dgm:pt>
    <dgm:pt modelId="{1FF1DFB1-3FEF-4476-ABA9-617C1CBB143C}" type="sibTrans" cxnId="{DEA0A1EF-7C4E-4EB5-9A1F-5820DD25573B}">
      <dgm:prSet/>
      <dgm:spPr/>
      <dgm:t>
        <a:bodyPr/>
        <a:lstStyle/>
        <a:p>
          <a:endParaRPr lang="en-US"/>
        </a:p>
      </dgm:t>
    </dgm:pt>
    <dgm:pt modelId="{10108C7E-00BB-46AB-84DF-DDF4BAC8B107}">
      <dgm:prSet/>
      <dgm:spPr>
        <a:solidFill>
          <a:schemeClr val="accent6">
            <a:lumMod val="50000"/>
          </a:schemeClr>
        </a:solidFill>
      </dgm:spPr>
      <dgm:t>
        <a:bodyPr/>
        <a:lstStyle/>
        <a:p>
          <a:pPr>
            <a:buFont typeface="Symbol" panose="05050102010706020507" pitchFamily="18" charset="2"/>
            <a:buChar char=""/>
          </a:pPr>
          <a:r>
            <a:rPr lang="en-US" dirty="0"/>
            <a:t>Civility &amp; Professionalism</a:t>
          </a:r>
        </a:p>
      </dgm:t>
    </dgm:pt>
    <dgm:pt modelId="{6E90774A-4BA4-49CB-A517-B7110FC91448}" type="parTrans" cxnId="{B40BC14D-6701-427E-BB67-8B1E2E13CCC5}">
      <dgm:prSet/>
      <dgm:spPr/>
      <dgm:t>
        <a:bodyPr/>
        <a:lstStyle/>
        <a:p>
          <a:endParaRPr lang="en-US"/>
        </a:p>
      </dgm:t>
    </dgm:pt>
    <dgm:pt modelId="{54114B7F-93F5-4978-93F6-EEDF08300D26}" type="sibTrans" cxnId="{B40BC14D-6701-427E-BB67-8B1E2E13CCC5}">
      <dgm:prSet/>
      <dgm:spPr/>
      <dgm:t>
        <a:bodyPr/>
        <a:lstStyle/>
        <a:p>
          <a:endParaRPr lang="en-US"/>
        </a:p>
      </dgm:t>
    </dgm:pt>
    <dgm:pt modelId="{1E1FF78A-20F3-4587-BBE8-F04BE5E59BE4}">
      <dgm:prSet/>
      <dgm:spPr>
        <a:solidFill>
          <a:schemeClr val="accent6">
            <a:lumMod val="50000"/>
          </a:schemeClr>
        </a:solidFill>
      </dgm:spPr>
      <dgm:t>
        <a:bodyPr/>
        <a:lstStyle/>
        <a:p>
          <a:pPr>
            <a:buFont typeface="Wingdings" panose="05000000000000000000" pitchFamily="2" charset="2"/>
            <a:buChar char=""/>
          </a:pPr>
          <a:r>
            <a:rPr lang="en-US" dirty="0"/>
            <a:t>Confirm &amp; understand ability to mute participants (leaders &amp; public)</a:t>
          </a:r>
        </a:p>
      </dgm:t>
    </dgm:pt>
    <dgm:pt modelId="{2ED6CC69-11C1-428B-83B9-B5001F180E7B}" type="parTrans" cxnId="{2A32B265-9E9B-4B94-A5E1-B4C45A50A859}">
      <dgm:prSet/>
      <dgm:spPr/>
      <dgm:t>
        <a:bodyPr/>
        <a:lstStyle/>
        <a:p>
          <a:endParaRPr lang="en-US"/>
        </a:p>
      </dgm:t>
    </dgm:pt>
    <dgm:pt modelId="{E09393F0-38EC-4AC6-AAED-707233C5D3E4}" type="sibTrans" cxnId="{2A32B265-9E9B-4B94-A5E1-B4C45A50A859}">
      <dgm:prSet/>
      <dgm:spPr/>
      <dgm:t>
        <a:bodyPr/>
        <a:lstStyle/>
        <a:p>
          <a:endParaRPr lang="en-US"/>
        </a:p>
      </dgm:t>
    </dgm:pt>
    <dgm:pt modelId="{9DE8A983-99AB-4F55-A4BF-0A1E8CCB690A}">
      <dgm:prSet/>
      <dgm:spPr>
        <a:solidFill>
          <a:schemeClr val="accent6">
            <a:lumMod val="50000"/>
          </a:schemeClr>
        </a:solidFill>
      </dgm:spPr>
      <dgm:t>
        <a:bodyPr/>
        <a:lstStyle/>
        <a:p>
          <a:pPr>
            <a:buFont typeface="Wingdings" panose="05000000000000000000" pitchFamily="2" charset="2"/>
            <a:buChar char=""/>
          </a:pPr>
          <a:r>
            <a:rPr lang="en-US" dirty="0"/>
            <a:t>If applicable, confirm how platform will allow staff to scan comments and questions</a:t>
          </a:r>
        </a:p>
      </dgm:t>
    </dgm:pt>
    <dgm:pt modelId="{A0AD4EC1-D30D-4911-B39F-B93CC7141E89}" type="parTrans" cxnId="{24E68151-DE37-4A92-9ED4-F2624191D7E1}">
      <dgm:prSet/>
      <dgm:spPr/>
      <dgm:t>
        <a:bodyPr/>
        <a:lstStyle/>
        <a:p>
          <a:endParaRPr lang="en-US"/>
        </a:p>
      </dgm:t>
    </dgm:pt>
    <dgm:pt modelId="{1D8E15B7-E264-478C-840B-7761B8D986E4}" type="sibTrans" cxnId="{24E68151-DE37-4A92-9ED4-F2624191D7E1}">
      <dgm:prSet/>
      <dgm:spPr/>
      <dgm:t>
        <a:bodyPr/>
        <a:lstStyle/>
        <a:p>
          <a:endParaRPr lang="en-US"/>
        </a:p>
      </dgm:t>
    </dgm:pt>
    <dgm:pt modelId="{CD267E82-B103-401A-AF94-657515023037}">
      <dgm:prSet/>
      <dgm:spPr>
        <a:solidFill>
          <a:schemeClr val="accent6">
            <a:lumMod val="50000"/>
          </a:schemeClr>
        </a:solidFill>
      </dgm:spPr>
      <dgm:t>
        <a:bodyPr/>
        <a:lstStyle/>
        <a:p>
          <a:pPr>
            <a:buFont typeface="Symbol" panose="05050102010706020507" pitchFamily="18" charset="2"/>
            <a:buChar char=""/>
          </a:pPr>
          <a:r>
            <a:rPr lang="en-US" dirty="0"/>
            <a:t>Accessibility and Equity</a:t>
          </a:r>
        </a:p>
      </dgm:t>
    </dgm:pt>
    <dgm:pt modelId="{21F1DFED-33D9-4329-AB66-90F07D5DC245}" type="parTrans" cxnId="{F7109521-B2A9-42C9-829A-921A93A1B7E0}">
      <dgm:prSet/>
      <dgm:spPr/>
      <dgm:t>
        <a:bodyPr/>
        <a:lstStyle/>
        <a:p>
          <a:endParaRPr lang="en-US"/>
        </a:p>
      </dgm:t>
    </dgm:pt>
    <dgm:pt modelId="{8F26E5F2-4936-424A-87A3-307F425035DD}" type="sibTrans" cxnId="{F7109521-B2A9-42C9-829A-921A93A1B7E0}">
      <dgm:prSet/>
      <dgm:spPr/>
      <dgm:t>
        <a:bodyPr/>
        <a:lstStyle/>
        <a:p>
          <a:endParaRPr lang="en-US"/>
        </a:p>
      </dgm:t>
    </dgm:pt>
    <dgm:pt modelId="{4D537EAF-D157-46D1-9C13-812135E5537B}">
      <dgm:prSet/>
      <dgm:spPr>
        <a:solidFill>
          <a:schemeClr val="accent6">
            <a:lumMod val="50000"/>
          </a:schemeClr>
        </a:solidFill>
      </dgm:spPr>
      <dgm:t>
        <a:bodyPr/>
        <a:lstStyle/>
        <a:p>
          <a:pPr>
            <a:buFont typeface="Wingdings" panose="05000000000000000000" pitchFamily="2" charset="2"/>
            <a:buChar char="ü"/>
          </a:pPr>
          <a:r>
            <a:rPr lang="en-US" dirty="0"/>
            <a:t>Not all Californians have web access</a:t>
          </a:r>
        </a:p>
      </dgm:t>
    </dgm:pt>
    <dgm:pt modelId="{FF461E3F-87E1-4013-A1ED-DA2EF5697EAE}" type="parTrans" cxnId="{4157AE39-117D-45D3-8D42-D5F740A84A59}">
      <dgm:prSet/>
      <dgm:spPr/>
      <dgm:t>
        <a:bodyPr/>
        <a:lstStyle/>
        <a:p>
          <a:endParaRPr lang="en-US"/>
        </a:p>
      </dgm:t>
    </dgm:pt>
    <dgm:pt modelId="{3BA4CD05-CCF0-4B23-8988-E11882ADE9AE}" type="sibTrans" cxnId="{4157AE39-117D-45D3-8D42-D5F740A84A59}">
      <dgm:prSet/>
      <dgm:spPr/>
      <dgm:t>
        <a:bodyPr/>
        <a:lstStyle/>
        <a:p>
          <a:endParaRPr lang="en-US"/>
        </a:p>
      </dgm:t>
    </dgm:pt>
    <dgm:pt modelId="{D665FFA6-7D73-4087-A4F3-89B74B74BF80}">
      <dgm:prSet/>
      <dgm:spPr>
        <a:solidFill>
          <a:schemeClr val="accent6">
            <a:lumMod val="50000"/>
          </a:schemeClr>
        </a:solidFill>
      </dgm:spPr>
      <dgm:t>
        <a:bodyPr/>
        <a:lstStyle/>
        <a:p>
          <a:pPr>
            <a:buFont typeface="Wingdings" panose="05000000000000000000" pitchFamily="2" charset="2"/>
            <a:buChar char=""/>
          </a:pPr>
          <a:r>
            <a:rPr lang="en-US" dirty="0"/>
            <a:t>Ensure both the dial-in and web links are in all public notices </a:t>
          </a:r>
        </a:p>
      </dgm:t>
    </dgm:pt>
    <dgm:pt modelId="{3A426704-E701-4E34-957F-821C3B557C41}" type="parTrans" cxnId="{1CFC3E21-BD8E-420F-A19D-5D773CCD5EAC}">
      <dgm:prSet/>
      <dgm:spPr/>
      <dgm:t>
        <a:bodyPr/>
        <a:lstStyle/>
        <a:p>
          <a:endParaRPr lang="en-US"/>
        </a:p>
      </dgm:t>
    </dgm:pt>
    <dgm:pt modelId="{D46B9FCB-7810-472E-808D-F395FBFB4327}" type="sibTrans" cxnId="{1CFC3E21-BD8E-420F-A19D-5D773CCD5EAC}">
      <dgm:prSet/>
      <dgm:spPr/>
      <dgm:t>
        <a:bodyPr/>
        <a:lstStyle/>
        <a:p>
          <a:endParaRPr lang="en-US"/>
        </a:p>
      </dgm:t>
    </dgm:pt>
    <dgm:pt modelId="{4898011E-C195-44D7-A675-88B6EA7EF074}">
      <dgm:prSet/>
      <dgm:spPr>
        <a:solidFill>
          <a:schemeClr val="accent6">
            <a:lumMod val="50000"/>
          </a:schemeClr>
        </a:solidFill>
      </dgm:spPr>
      <dgm:t>
        <a:bodyPr/>
        <a:lstStyle/>
        <a:p>
          <a:pPr>
            <a:buFont typeface="Wingdings" panose="05000000000000000000" pitchFamily="2" charset="2"/>
            <a:buChar char="ü"/>
          </a:pPr>
          <a:r>
            <a:rPr lang="en-US" dirty="0"/>
            <a:t>Have a phone number for participants to call into </a:t>
          </a:r>
        </a:p>
      </dgm:t>
    </dgm:pt>
    <dgm:pt modelId="{9A8E4B13-0609-47AB-8146-5280B5A220F4}" type="parTrans" cxnId="{D2F46F96-60D8-4DE1-ADBA-3AADD29216F9}">
      <dgm:prSet/>
      <dgm:spPr/>
      <dgm:t>
        <a:bodyPr/>
        <a:lstStyle/>
        <a:p>
          <a:endParaRPr lang="en-US"/>
        </a:p>
      </dgm:t>
    </dgm:pt>
    <dgm:pt modelId="{E7105BC9-5DB6-4B70-88F9-9C6FBCDE637E}" type="sibTrans" cxnId="{D2F46F96-60D8-4DE1-ADBA-3AADD29216F9}">
      <dgm:prSet/>
      <dgm:spPr/>
      <dgm:t>
        <a:bodyPr/>
        <a:lstStyle/>
        <a:p>
          <a:endParaRPr lang="en-US"/>
        </a:p>
      </dgm:t>
    </dgm:pt>
    <dgm:pt modelId="{2242E64D-FD79-4E02-A0F5-64D50A118C14}" type="pres">
      <dgm:prSet presAssocID="{A763BBBA-6092-4A7C-BA9B-0198EEC5258F}" presName="composite" presStyleCnt="0">
        <dgm:presLayoutVars>
          <dgm:chMax val="1"/>
          <dgm:dir/>
          <dgm:resizeHandles val="exact"/>
        </dgm:presLayoutVars>
      </dgm:prSet>
      <dgm:spPr/>
    </dgm:pt>
    <dgm:pt modelId="{7DB663B8-7366-42DD-9015-A52DD9CB3DA2}" type="pres">
      <dgm:prSet presAssocID="{0858A95D-48F8-46D8-8F97-9C8030DD586E}" presName="roof" presStyleLbl="dkBgShp" presStyleIdx="0" presStyleCnt="2"/>
      <dgm:spPr/>
    </dgm:pt>
    <dgm:pt modelId="{5CC87F08-6C11-4198-891F-26D0DCEE573E}" type="pres">
      <dgm:prSet presAssocID="{0858A95D-48F8-46D8-8F97-9C8030DD586E}" presName="pillars" presStyleCnt="0"/>
      <dgm:spPr/>
    </dgm:pt>
    <dgm:pt modelId="{2FF67EEF-E865-4123-B05F-E429B5FAA7AC}" type="pres">
      <dgm:prSet presAssocID="{0858A95D-48F8-46D8-8F97-9C8030DD586E}" presName="pillar1" presStyleLbl="node1" presStyleIdx="0" presStyleCnt="3">
        <dgm:presLayoutVars>
          <dgm:bulletEnabled val="1"/>
        </dgm:presLayoutVars>
      </dgm:prSet>
      <dgm:spPr/>
    </dgm:pt>
    <dgm:pt modelId="{40B37BBD-DE7C-4E49-A4D4-FAE4C7B453AC}" type="pres">
      <dgm:prSet presAssocID="{10108C7E-00BB-46AB-84DF-DDF4BAC8B107}" presName="pillarX" presStyleLbl="node1" presStyleIdx="1" presStyleCnt="3">
        <dgm:presLayoutVars>
          <dgm:bulletEnabled val="1"/>
        </dgm:presLayoutVars>
      </dgm:prSet>
      <dgm:spPr/>
    </dgm:pt>
    <dgm:pt modelId="{EF870B76-76AB-486C-B82E-054D64D87F6C}" type="pres">
      <dgm:prSet presAssocID="{CD267E82-B103-401A-AF94-657515023037}" presName="pillarX" presStyleLbl="node1" presStyleIdx="2" presStyleCnt="3">
        <dgm:presLayoutVars>
          <dgm:bulletEnabled val="1"/>
        </dgm:presLayoutVars>
      </dgm:prSet>
      <dgm:spPr/>
    </dgm:pt>
    <dgm:pt modelId="{5CC90549-F76E-4943-A250-72B536DC81B8}" type="pres">
      <dgm:prSet presAssocID="{0858A95D-48F8-46D8-8F97-9C8030DD586E}" presName="base" presStyleLbl="dkBgShp" presStyleIdx="1" presStyleCnt="2"/>
      <dgm:spPr/>
    </dgm:pt>
  </dgm:ptLst>
  <dgm:cxnLst>
    <dgm:cxn modelId="{1CFC3E21-BD8E-420F-A19D-5D773CCD5EAC}" srcId="{CD267E82-B103-401A-AF94-657515023037}" destId="{D665FFA6-7D73-4087-A4F3-89B74B74BF80}" srcOrd="2" destOrd="0" parTransId="{3A426704-E701-4E34-957F-821C3B557C41}" sibTransId="{D46B9FCB-7810-472E-808D-F395FBFB4327}"/>
    <dgm:cxn modelId="{F7109521-B2A9-42C9-829A-921A93A1B7E0}" srcId="{0858A95D-48F8-46D8-8F97-9C8030DD586E}" destId="{CD267E82-B103-401A-AF94-657515023037}" srcOrd="2" destOrd="0" parTransId="{21F1DFED-33D9-4329-AB66-90F07D5DC245}" sibTransId="{8F26E5F2-4936-424A-87A3-307F425035DD}"/>
    <dgm:cxn modelId="{96CA8D36-76B1-4303-BB7C-A7FCAB423F16}" type="presOf" srcId="{8C771A43-D3E8-4DD1-9204-3A9504BA7EB6}" destId="{2FF67EEF-E865-4123-B05F-E429B5FAA7AC}" srcOrd="0" destOrd="2" presId="urn:microsoft.com/office/officeart/2005/8/layout/hList3"/>
    <dgm:cxn modelId="{4157AE39-117D-45D3-8D42-D5F740A84A59}" srcId="{CD267E82-B103-401A-AF94-657515023037}" destId="{4D537EAF-D157-46D1-9C13-812135E5537B}" srcOrd="0" destOrd="0" parTransId="{FF461E3F-87E1-4013-A1ED-DA2EF5697EAE}" sibTransId="{3BA4CD05-CCF0-4B23-8988-E11882ADE9AE}"/>
    <dgm:cxn modelId="{8D1A6B41-30E0-4478-8716-1FD4643B5E65}" type="presOf" srcId="{4D537EAF-D157-46D1-9C13-812135E5537B}" destId="{EF870B76-76AB-486C-B82E-054D64D87F6C}" srcOrd="0" destOrd="1" presId="urn:microsoft.com/office/officeart/2005/8/layout/hList3"/>
    <dgm:cxn modelId="{2A32B265-9E9B-4B94-A5E1-B4C45A50A859}" srcId="{10108C7E-00BB-46AB-84DF-DDF4BAC8B107}" destId="{1E1FF78A-20F3-4587-BBE8-F04BE5E59BE4}" srcOrd="0" destOrd="0" parTransId="{2ED6CC69-11C1-428B-83B9-B5001F180E7B}" sibTransId="{E09393F0-38EC-4AC6-AAED-707233C5D3E4}"/>
    <dgm:cxn modelId="{1C7EE36A-C9E8-4A32-AA94-0C84C1123EBF}" srcId="{0858A95D-48F8-46D8-8F97-9C8030DD586E}" destId="{3CFD423B-EB80-487D-AA74-5E553D3EF1AE}" srcOrd="0" destOrd="0" parTransId="{7B984159-12E0-4CAA-B117-5D3A2D3E6C64}" sibTransId="{6CD0DF6B-8831-48B9-9D96-082407D0D233}"/>
    <dgm:cxn modelId="{B40BC14D-6701-427E-BB67-8B1E2E13CCC5}" srcId="{0858A95D-48F8-46D8-8F97-9C8030DD586E}" destId="{10108C7E-00BB-46AB-84DF-DDF4BAC8B107}" srcOrd="1" destOrd="0" parTransId="{6E90774A-4BA4-49CB-A517-B7110FC91448}" sibTransId="{54114B7F-93F5-4978-93F6-EEDF08300D26}"/>
    <dgm:cxn modelId="{AFFF1B71-A5A6-4BA5-8107-1FE3E37E3537}" type="presOf" srcId="{C72A8771-D192-4E98-933B-379292197EA3}" destId="{2FF67EEF-E865-4123-B05F-E429B5FAA7AC}" srcOrd="0" destOrd="1" presId="urn:microsoft.com/office/officeart/2005/8/layout/hList3"/>
    <dgm:cxn modelId="{24E68151-DE37-4A92-9ED4-F2624191D7E1}" srcId="{10108C7E-00BB-46AB-84DF-DDF4BAC8B107}" destId="{9DE8A983-99AB-4F55-A4BF-0A1E8CCB690A}" srcOrd="1" destOrd="0" parTransId="{A0AD4EC1-D30D-4911-B39F-B93CC7141E89}" sibTransId="{1D8E15B7-E264-478C-840B-7761B8D986E4}"/>
    <dgm:cxn modelId="{EB94DB8B-6983-4CD9-9104-ED7818C5CD25}" type="presOf" srcId="{3CFD423B-EB80-487D-AA74-5E553D3EF1AE}" destId="{2FF67EEF-E865-4123-B05F-E429B5FAA7AC}" srcOrd="0" destOrd="0" presId="urn:microsoft.com/office/officeart/2005/8/layout/hList3"/>
    <dgm:cxn modelId="{D778BE8E-7326-4B49-ABF8-B53BC646F36F}" srcId="{A763BBBA-6092-4A7C-BA9B-0198EEC5258F}" destId="{0858A95D-48F8-46D8-8F97-9C8030DD586E}" srcOrd="0" destOrd="0" parTransId="{0282FE81-C65E-4A00-BC3B-C49BAD2C96E6}" sibTransId="{A555B25B-B5C0-460B-B831-57257F6DDBC6}"/>
    <dgm:cxn modelId="{1BF24B90-5A1F-48C7-9BAF-98F7D89AD1C1}" srcId="{3CFD423B-EB80-487D-AA74-5E553D3EF1AE}" destId="{C72A8771-D192-4E98-933B-379292197EA3}" srcOrd="0" destOrd="0" parTransId="{1E3D5CC1-B2C0-4BFF-8892-5EFAEED57E5F}" sibTransId="{95E5DCED-6845-42B4-81AB-66A0E82BB8CE}"/>
    <dgm:cxn modelId="{D2F46F96-60D8-4DE1-ADBA-3AADD29216F9}" srcId="{CD267E82-B103-401A-AF94-657515023037}" destId="{4898011E-C195-44D7-A675-88B6EA7EF074}" srcOrd="1" destOrd="0" parTransId="{9A8E4B13-0609-47AB-8146-5280B5A220F4}" sibTransId="{E7105BC9-5DB6-4B70-88F9-9C6FBCDE637E}"/>
    <dgm:cxn modelId="{2D5BBD97-9FC2-4BBC-882D-D184AEDA2F18}" type="presOf" srcId="{4898011E-C195-44D7-A675-88B6EA7EF074}" destId="{EF870B76-76AB-486C-B82E-054D64D87F6C}" srcOrd="0" destOrd="2" presId="urn:microsoft.com/office/officeart/2005/8/layout/hList3"/>
    <dgm:cxn modelId="{A256CBA3-7BCE-408C-83A1-DFB2DDFC2944}" type="presOf" srcId="{9DE8A983-99AB-4F55-A4BF-0A1E8CCB690A}" destId="{40B37BBD-DE7C-4E49-A4D4-FAE4C7B453AC}" srcOrd="0" destOrd="2" presId="urn:microsoft.com/office/officeart/2005/8/layout/hList3"/>
    <dgm:cxn modelId="{80FB87B4-9209-4B9B-AE7D-B54F3F98977D}" type="presOf" srcId="{D665FFA6-7D73-4087-A4F3-89B74B74BF80}" destId="{EF870B76-76AB-486C-B82E-054D64D87F6C}" srcOrd="0" destOrd="3" presId="urn:microsoft.com/office/officeart/2005/8/layout/hList3"/>
    <dgm:cxn modelId="{0ADB48BB-2ED9-441D-87C2-D0B7C1063ECC}" type="presOf" srcId="{A763BBBA-6092-4A7C-BA9B-0198EEC5258F}" destId="{2242E64D-FD79-4E02-A0F5-64D50A118C14}" srcOrd="0" destOrd="0" presId="urn:microsoft.com/office/officeart/2005/8/layout/hList3"/>
    <dgm:cxn modelId="{9427D7BF-C60D-403F-BDCC-C3B92888AEF3}" type="presOf" srcId="{CD267E82-B103-401A-AF94-657515023037}" destId="{EF870B76-76AB-486C-B82E-054D64D87F6C}" srcOrd="0" destOrd="0" presId="urn:microsoft.com/office/officeart/2005/8/layout/hList3"/>
    <dgm:cxn modelId="{019414C7-CA5C-4A2F-8377-48ACB6A325D8}" type="presOf" srcId="{0858A95D-48F8-46D8-8F97-9C8030DD586E}" destId="{7DB663B8-7366-42DD-9015-A52DD9CB3DA2}" srcOrd="0" destOrd="0" presId="urn:microsoft.com/office/officeart/2005/8/layout/hList3"/>
    <dgm:cxn modelId="{1E5796ED-D0AA-4A50-A71A-1EA208A1EB31}" type="presOf" srcId="{1E1FF78A-20F3-4587-BBE8-F04BE5E59BE4}" destId="{40B37BBD-DE7C-4E49-A4D4-FAE4C7B453AC}" srcOrd="0" destOrd="1" presId="urn:microsoft.com/office/officeart/2005/8/layout/hList3"/>
    <dgm:cxn modelId="{8E08B6EE-37D9-40F4-A2FC-5A025BD4330A}" type="presOf" srcId="{10108C7E-00BB-46AB-84DF-DDF4BAC8B107}" destId="{40B37BBD-DE7C-4E49-A4D4-FAE4C7B453AC}" srcOrd="0" destOrd="0" presId="urn:microsoft.com/office/officeart/2005/8/layout/hList3"/>
    <dgm:cxn modelId="{DEA0A1EF-7C4E-4EB5-9A1F-5820DD25573B}" srcId="{3CFD423B-EB80-487D-AA74-5E553D3EF1AE}" destId="{8C771A43-D3E8-4DD1-9204-3A9504BA7EB6}" srcOrd="1" destOrd="0" parTransId="{60B6AACC-1E05-4DD3-8B8E-9DA04023FA0D}" sibTransId="{1FF1DFB1-3FEF-4476-ABA9-617C1CBB143C}"/>
    <dgm:cxn modelId="{84932794-0172-446E-AFA4-73480BD0B194}" type="presParOf" srcId="{2242E64D-FD79-4E02-A0F5-64D50A118C14}" destId="{7DB663B8-7366-42DD-9015-A52DD9CB3DA2}" srcOrd="0" destOrd="0" presId="urn:microsoft.com/office/officeart/2005/8/layout/hList3"/>
    <dgm:cxn modelId="{23509E47-C8E0-4BB9-BB67-F3A67DF0B81E}" type="presParOf" srcId="{2242E64D-FD79-4E02-A0F5-64D50A118C14}" destId="{5CC87F08-6C11-4198-891F-26D0DCEE573E}" srcOrd="1" destOrd="0" presId="urn:microsoft.com/office/officeart/2005/8/layout/hList3"/>
    <dgm:cxn modelId="{878A8AB6-C5F9-48F9-B2F2-F6D75DAC4427}" type="presParOf" srcId="{5CC87F08-6C11-4198-891F-26D0DCEE573E}" destId="{2FF67EEF-E865-4123-B05F-E429B5FAA7AC}" srcOrd="0" destOrd="0" presId="urn:microsoft.com/office/officeart/2005/8/layout/hList3"/>
    <dgm:cxn modelId="{98D75CBB-AFDE-4690-A2E7-693BAA27035A}" type="presParOf" srcId="{5CC87F08-6C11-4198-891F-26D0DCEE573E}" destId="{40B37BBD-DE7C-4E49-A4D4-FAE4C7B453AC}" srcOrd="1" destOrd="0" presId="urn:microsoft.com/office/officeart/2005/8/layout/hList3"/>
    <dgm:cxn modelId="{AB471497-8430-4EBC-A319-7E23CB47BC88}" type="presParOf" srcId="{5CC87F08-6C11-4198-891F-26D0DCEE573E}" destId="{EF870B76-76AB-486C-B82E-054D64D87F6C}" srcOrd="2" destOrd="0" presId="urn:microsoft.com/office/officeart/2005/8/layout/hList3"/>
    <dgm:cxn modelId="{65312BC4-4166-4295-95C5-5E1E092AF9D8}" type="presParOf" srcId="{2242E64D-FD79-4E02-A0F5-64D50A118C14}" destId="{5CC90549-F76E-4943-A250-72B536DC81B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64D461-F78C-4666-B5D8-0A2E8313D490}" type="doc">
      <dgm:prSet loTypeId="urn:microsoft.com/office/officeart/2005/8/layout/hList3" loCatId="list" qsTypeId="urn:microsoft.com/office/officeart/2005/8/quickstyle/simple1" qsCatId="simple" csTypeId="urn:microsoft.com/office/officeart/2005/8/colors/accent6_4" csCatId="accent6" phldr="1"/>
      <dgm:spPr/>
      <dgm:t>
        <a:bodyPr/>
        <a:lstStyle/>
        <a:p>
          <a:endParaRPr lang="en-US"/>
        </a:p>
      </dgm:t>
    </dgm:pt>
    <dgm:pt modelId="{8C2C2A70-FA07-4BB0-9516-B32D7366B0C9}">
      <dgm:prSet phldrT="[Text]"/>
      <dgm:spPr/>
      <dgm:t>
        <a:bodyPr/>
        <a:lstStyle/>
        <a:p>
          <a:r>
            <a:rPr lang="en-US" dirty="0"/>
            <a:t>‘Testing' – Dry Run(s)</a:t>
          </a:r>
        </a:p>
      </dgm:t>
    </dgm:pt>
    <dgm:pt modelId="{E6585DA5-D79D-4C78-BE4F-359E3EEC0F69}" type="parTrans" cxnId="{4FE785B7-29E6-44B7-9834-1787B88A1C9A}">
      <dgm:prSet/>
      <dgm:spPr/>
      <dgm:t>
        <a:bodyPr/>
        <a:lstStyle/>
        <a:p>
          <a:endParaRPr lang="en-US"/>
        </a:p>
      </dgm:t>
    </dgm:pt>
    <dgm:pt modelId="{4CBB644D-F81C-46E2-809D-5109054FF3FE}" type="sibTrans" cxnId="{4FE785B7-29E6-44B7-9834-1787B88A1C9A}">
      <dgm:prSet/>
      <dgm:spPr/>
      <dgm:t>
        <a:bodyPr/>
        <a:lstStyle/>
        <a:p>
          <a:endParaRPr lang="en-US"/>
        </a:p>
      </dgm:t>
    </dgm:pt>
    <dgm:pt modelId="{B32BBCE7-1FD6-404D-99EB-937A77E2B498}">
      <dgm:prSet/>
      <dgm:spPr>
        <a:solidFill>
          <a:schemeClr val="accent6">
            <a:lumMod val="50000"/>
          </a:schemeClr>
        </a:solidFill>
      </dgm:spPr>
      <dgm:t>
        <a:bodyPr/>
        <a:lstStyle/>
        <a:p>
          <a:pPr>
            <a:buFont typeface="Wingdings" panose="05000000000000000000" pitchFamily="2" charset="2"/>
            <a:buChar char=""/>
          </a:pPr>
          <a:r>
            <a:rPr lang="en-US" dirty="0"/>
            <a:t>Image. Consider sharing tips or an article about setting up image or ‘view’ seen from home office by video (i.e. check lighting, height and angle of camera, neutral background)</a:t>
          </a:r>
        </a:p>
      </dgm:t>
    </dgm:pt>
    <dgm:pt modelId="{B8B320FC-4488-4EC3-A07F-D833FCE9D65D}" type="parTrans" cxnId="{BFB01FE8-E5EF-4C4C-8E4C-4E488362A3E1}">
      <dgm:prSet/>
      <dgm:spPr/>
      <dgm:t>
        <a:bodyPr/>
        <a:lstStyle/>
        <a:p>
          <a:endParaRPr lang="en-US"/>
        </a:p>
      </dgm:t>
    </dgm:pt>
    <dgm:pt modelId="{F79AF973-AEB7-42C7-85D1-64273A6D1B91}" type="sibTrans" cxnId="{BFB01FE8-E5EF-4C4C-8E4C-4E488362A3E1}">
      <dgm:prSet/>
      <dgm:spPr/>
      <dgm:t>
        <a:bodyPr/>
        <a:lstStyle/>
        <a:p>
          <a:endParaRPr lang="en-US"/>
        </a:p>
      </dgm:t>
    </dgm:pt>
    <dgm:pt modelId="{AD827611-106A-4075-A38D-0FBF7BFC2882}">
      <dgm:prSet/>
      <dgm:spPr>
        <a:solidFill>
          <a:schemeClr val="accent6">
            <a:lumMod val="50000"/>
          </a:schemeClr>
        </a:solidFill>
      </dgm:spPr>
      <dgm:t>
        <a:bodyPr/>
        <a:lstStyle/>
        <a:p>
          <a:pPr>
            <a:buFont typeface="Wingdings" panose="05000000000000000000" pitchFamily="2" charset="2"/>
            <a:buChar char=""/>
          </a:pPr>
          <a:r>
            <a:rPr lang="en-US" dirty="0"/>
            <a:t>Sound</a:t>
          </a:r>
        </a:p>
      </dgm:t>
    </dgm:pt>
    <dgm:pt modelId="{2A0714FA-7AD1-4B9D-AA2D-79B2B7A156EE}" type="parTrans" cxnId="{9661CE80-5BD2-4DCB-AA40-EC0C0567EA12}">
      <dgm:prSet/>
      <dgm:spPr/>
      <dgm:t>
        <a:bodyPr/>
        <a:lstStyle/>
        <a:p>
          <a:endParaRPr lang="en-US"/>
        </a:p>
      </dgm:t>
    </dgm:pt>
    <dgm:pt modelId="{A85EB4D3-5383-4A14-9C44-6D8E4FD29533}" type="sibTrans" cxnId="{9661CE80-5BD2-4DCB-AA40-EC0C0567EA12}">
      <dgm:prSet/>
      <dgm:spPr/>
      <dgm:t>
        <a:bodyPr/>
        <a:lstStyle/>
        <a:p>
          <a:endParaRPr lang="en-US"/>
        </a:p>
      </dgm:t>
    </dgm:pt>
    <dgm:pt modelId="{751BE7A6-401E-4EB3-BA5D-1B50E6EF9EC4}">
      <dgm:prSet/>
      <dgm:spPr>
        <a:solidFill>
          <a:schemeClr val="accent6">
            <a:lumMod val="50000"/>
          </a:schemeClr>
        </a:solidFill>
      </dgm:spPr>
      <dgm:t>
        <a:bodyPr/>
        <a:lstStyle/>
        <a:p>
          <a:pPr>
            <a:buFont typeface="Wingdings" panose="05000000000000000000" pitchFamily="2" charset="2"/>
            <a:buChar char=""/>
          </a:pPr>
          <a:r>
            <a:rPr lang="en-US" dirty="0"/>
            <a:t>Review any other etiquette that might be useful for your meeting </a:t>
          </a:r>
        </a:p>
      </dgm:t>
    </dgm:pt>
    <dgm:pt modelId="{C56CB075-2FFF-4256-9B46-E3C141F2FD7E}" type="parTrans" cxnId="{EF3C13EE-C3CB-47E3-A8EC-4EBD4A8C3430}">
      <dgm:prSet/>
      <dgm:spPr/>
      <dgm:t>
        <a:bodyPr/>
        <a:lstStyle/>
        <a:p>
          <a:endParaRPr lang="en-US"/>
        </a:p>
      </dgm:t>
    </dgm:pt>
    <dgm:pt modelId="{4C8983EF-CF55-4022-9E23-C204ED1E73A1}" type="sibTrans" cxnId="{EF3C13EE-C3CB-47E3-A8EC-4EBD4A8C3430}">
      <dgm:prSet/>
      <dgm:spPr/>
      <dgm:t>
        <a:bodyPr/>
        <a:lstStyle/>
        <a:p>
          <a:endParaRPr lang="en-US"/>
        </a:p>
      </dgm:t>
    </dgm:pt>
    <dgm:pt modelId="{3BCCAAC6-35D0-4697-9269-C81DF6CDF967}">
      <dgm:prSet/>
      <dgm:spPr>
        <a:solidFill>
          <a:schemeClr val="accent6">
            <a:lumMod val="50000"/>
          </a:schemeClr>
        </a:solidFill>
      </dgm:spPr>
      <dgm:t>
        <a:bodyPr/>
        <a:lstStyle/>
        <a:p>
          <a:pPr>
            <a:buFont typeface="Wingdings" panose="05000000000000000000" pitchFamily="2" charset="2"/>
            <a:buChar char=""/>
          </a:pPr>
          <a:r>
            <a:rPr lang="en-US" dirty="0"/>
            <a:t>Prep Your Panelists</a:t>
          </a:r>
        </a:p>
      </dgm:t>
    </dgm:pt>
    <dgm:pt modelId="{DB8CEC9A-347D-4135-8E2E-8DD045B9A903}" type="parTrans" cxnId="{E7225D03-07BD-4F99-AAB2-8BA22BFEF2AA}">
      <dgm:prSet/>
      <dgm:spPr/>
      <dgm:t>
        <a:bodyPr/>
        <a:lstStyle/>
        <a:p>
          <a:endParaRPr lang="en-US"/>
        </a:p>
      </dgm:t>
    </dgm:pt>
    <dgm:pt modelId="{62C5A293-D39C-491F-A7BB-E562B294D44C}" type="sibTrans" cxnId="{E7225D03-07BD-4F99-AAB2-8BA22BFEF2AA}">
      <dgm:prSet/>
      <dgm:spPr/>
      <dgm:t>
        <a:bodyPr/>
        <a:lstStyle/>
        <a:p>
          <a:endParaRPr lang="en-US"/>
        </a:p>
      </dgm:t>
    </dgm:pt>
    <dgm:pt modelId="{B180FF59-0423-446F-94AA-BCAE732F2FE4}">
      <dgm:prSet/>
      <dgm:spPr>
        <a:solidFill>
          <a:schemeClr val="accent6">
            <a:lumMod val="50000"/>
          </a:schemeClr>
        </a:solidFill>
      </dgm:spPr>
      <dgm:t>
        <a:bodyPr/>
        <a:lstStyle/>
        <a:p>
          <a:pPr>
            <a:buFont typeface="Wingdings" panose="05000000000000000000" pitchFamily="2" charset="2"/>
            <a:buChar char=""/>
          </a:pPr>
          <a:r>
            <a:rPr lang="en-US" dirty="0"/>
            <a:t>Test all presenter and speaker microphones for voice clarity and ease in muting</a:t>
          </a:r>
        </a:p>
      </dgm:t>
    </dgm:pt>
    <dgm:pt modelId="{3A1A9C0A-7A0D-4F26-AD48-9E16BD6D9AEE}" type="parTrans" cxnId="{64F529FE-8DAC-402E-8C6B-DF9EA60D6B17}">
      <dgm:prSet/>
      <dgm:spPr/>
      <dgm:t>
        <a:bodyPr/>
        <a:lstStyle/>
        <a:p>
          <a:endParaRPr lang="en-US"/>
        </a:p>
      </dgm:t>
    </dgm:pt>
    <dgm:pt modelId="{D319E316-6EC8-49A5-9451-A806F91ECC1C}" type="sibTrans" cxnId="{64F529FE-8DAC-402E-8C6B-DF9EA60D6B17}">
      <dgm:prSet/>
      <dgm:spPr/>
      <dgm:t>
        <a:bodyPr/>
        <a:lstStyle/>
        <a:p>
          <a:endParaRPr lang="en-US"/>
        </a:p>
      </dgm:t>
    </dgm:pt>
    <dgm:pt modelId="{87EDEEAF-2CFA-4E72-8962-0F4BE5105FAD}" type="pres">
      <dgm:prSet presAssocID="{7564D461-F78C-4666-B5D8-0A2E8313D490}" presName="composite" presStyleCnt="0">
        <dgm:presLayoutVars>
          <dgm:chMax val="1"/>
          <dgm:dir/>
          <dgm:resizeHandles val="exact"/>
        </dgm:presLayoutVars>
      </dgm:prSet>
      <dgm:spPr/>
    </dgm:pt>
    <dgm:pt modelId="{F5FEAA36-BCA3-4EEC-B31F-7871957D4F69}" type="pres">
      <dgm:prSet presAssocID="{8C2C2A70-FA07-4BB0-9516-B32D7366B0C9}" presName="roof" presStyleLbl="dkBgShp" presStyleIdx="0" presStyleCnt="2"/>
      <dgm:spPr/>
    </dgm:pt>
    <dgm:pt modelId="{BD7E0D17-6031-4CCE-A0C4-E13CF354F431}" type="pres">
      <dgm:prSet presAssocID="{8C2C2A70-FA07-4BB0-9516-B32D7366B0C9}" presName="pillars" presStyleCnt="0"/>
      <dgm:spPr/>
    </dgm:pt>
    <dgm:pt modelId="{5E66E266-4776-4475-9362-B652A3C5B636}" type="pres">
      <dgm:prSet presAssocID="{8C2C2A70-FA07-4BB0-9516-B32D7366B0C9}" presName="pillar1" presStyleLbl="node1" presStyleIdx="0" presStyleCnt="2">
        <dgm:presLayoutVars>
          <dgm:bulletEnabled val="1"/>
        </dgm:presLayoutVars>
      </dgm:prSet>
      <dgm:spPr/>
    </dgm:pt>
    <dgm:pt modelId="{FFD1FDCA-7F22-4119-B247-42F8F59118F0}" type="pres">
      <dgm:prSet presAssocID="{AD827611-106A-4075-A38D-0FBF7BFC2882}" presName="pillarX" presStyleLbl="node1" presStyleIdx="1" presStyleCnt="2">
        <dgm:presLayoutVars>
          <dgm:bulletEnabled val="1"/>
        </dgm:presLayoutVars>
      </dgm:prSet>
      <dgm:spPr/>
    </dgm:pt>
    <dgm:pt modelId="{F6208EFA-4C9B-4ADC-9CBB-92708E7573CF}" type="pres">
      <dgm:prSet presAssocID="{8C2C2A70-FA07-4BB0-9516-B32D7366B0C9}" presName="base" presStyleLbl="dkBgShp" presStyleIdx="1" presStyleCnt="2"/>
      <dgm:spPr/>
    </dgm:pt>
  </dgm:ptLst>
  <dgm:cxnLst>
    <dgm:cxn modelId="{E7225D03-07BD-4F99-AAB2-8BA22BFEF2AA}" srcId="{8C2C2A70-FA07-4BB0-9516-B32D7366B0C9}" destId="{3BCCAAC6-35D0-4697-9269-C81DF6CDF967}" srcOrd="0" destOrd="0" parTransId="{DB8CEC9A-347D-4135-8E2E-8DD045B9A903}" sibTransId="{62C5A293-D39C-491F-A7BB-E562B294D44C}"/>
    <dgm:cxn modelId="{AC0B531C-8770-41FE-9795-D26E1CD0C494}" type="presOf" srcId="{751BE7A6-401E-4EB3-BA5D-1B50E6EF9EC4}" destId="{FFD1FDCA-7F22-4119-B247-42F8F59118F0}" srcOrd="0" destOrd="2" presId="urn:microsoft.com/office/officeart/2005/8/layout/hList3"/>
    <dgm:cxn modelId="{1CB40165-8C82-4D67-9360-A4FDC0AF5494}" type="presOf" srcId="{7564D461-F78C-4666-B5D8-0A2E8313D490}" destId="{87EDEEAF-2CFA-4E72-8962-0F4BE5105FAD}" srcOrd="0" destOrd="0" presId="urn:microsoft.com/office/officeart/2005/8/layout/hList3"/>
    <dgm:cxn modelId="{1E77BA4D-7CC3-48D7-A987-AE9A8A8D2EE7}" type="presOf" srcId="{8C2C2A70-FA07-4BB0-9516-B32D7366B0C9}" destId="{F5FEAA36-BCA3-4EEC-B31F-7871957D4F69}" srcOrd="0" destOrd="0" presId="urn:microsoft.com/office/officeart/2005/8/layout/hList3"/>
    <dgm:cxn modelId="{9661CE80-5BD2-4DCB-AA40-EC0C0567EA12}" srcId="{8C2C2A70-FA07-4BB0-9516-B32D7366B0C9}" destId="{AD827611-106A-4075-A38D-0FBF7BFC2882}" srcOrd="1" destOrd="0" parTransId="{2A0714FA-7AD1-4B9D-AA2D-79B2B7A156EE}" sibTransId="{A85EB4D3-5383-4A14-9C44-6D8E4FD29533}"/>
    <dgm:cxn modelId="{55695A8A-D6B4-4F47-B8B5-640992F40303}" type="presOf" srcId="{AD827611-106A-4075-A38D-0FBF7BFC2882}" destId="{FFD1FDCA-7F22-4119-B247-42F8F59118F0}" srcOrd="0" destOrd="0" presId="urn:microsoft.com/office/officeart/2005/8/layout/hList3"/>
    <dgm:cxn modelId="{ACFB0B8C-F1FC-4F19-9784-444C747358E5}" type="presOf" srcId="{B32BBCE7-1FD6-404D-99EB-937A77E2B498}" destId="{5E66E266-4776-4475-9362-B652A3C5B636}" srcOrd="0" destOrd="1" presId="urn:microsoft.com/office/officeart/2005/8/layout/hList3"/>
    <dgm:cxn modelId="{79E811AD-D67A-455B-AD93-56DFE039430F}" type="presOf" srcId="{B180FF59-0423-446F-94AA-BCAE732F2FE4}" destId="{FFD1FDCA-7F22-4119-B247-42F8F59118F0}" srcOrd="0" destOrd="1" presId="urn:microsoft.com/office/officeart/2005/8/layout/hList3"/>
    <dgm:cxn modelId="{4FE785B7-29E6-44B7-9834-1787B88A1C9A}" srcId="{7564D461-F78C-4666-B5D8-0A2E8313D490}" destId="{8C2C2A70-FA07-4BB0-9516-B32D7366B0C9}" srcOrd="0" destOrd="0" parTransId="{E6585DA5-D79D-4C78-BE4F-359E3EEC0F69}" sibTransId="{4CBB644D-F81C-46E2-809D-5109054FF3FE}"/>
    <dgm:cxn modelId="{6EC91CD1-EFC5-4B7C-9608-EB5CC593461D}" type="presOf" srcId="{3BCCAAC6-35D0-4697-9269-C81DF6CDF967}" destId="{5E66E266-4776-4475-9362-B652A3C5B636}" srcOrd="0" destOrd="0" presId="urn:microsoft.com/office/officeart/2005/8/layout/hList3"/>
    <dgm:cxn modelId="{BFB01FE8-E5EF-4C4C-8E4C-4E488362A3E1}" srcId="{3BCCAAC6-35D0-4697-9269-C81DF6CDF967}" destId="{B32BBCE7-1FD6-404D-99EB-937A77E2B498}" srcOrd="0" destOrd="0" parTransId="{B8B320FC-4488-4EC3-A07F-D833FCE9D65D}" sibTransId="{F79AF973-AEB7-42C7-85D1-64273A6D1B91}"/>
    <dgm:cxn modelId="{EF3C13EE-C3CB-47E3-A8EC-4EBD4A8C3430}" srcId="{AD827611-106A-4075-A38D-0FBF7BFC2882}" destId="{751BE7A6-401E-4EB3-BA5D-1B50E6EF9EC4}" srcOrd="1" destOrd="0" parTransId="{C56CB075-2FFF-4256-9B46-E3C141F2FD7E}" sibTransId="{4C8983EF-CF55-4022-9E23-C204ED1E73A1}"/>
    <dgm:cxn modelId="{64F529FE-8DAC-402E-8C6B-DF9EA60D6B17}" srcId="{AD827611-106A-4075-A38D-0FBF7BFC2882}" destId="{B180FF59-0423-446F-94AA-BCAE732F2FE4}" srcOrd="0" destOrd="0" parTransId="{3A1A9C0A-7A0D-4F26-AD48-9E16BD6D9AEE}" sibTransId="{D319E316-6EC8-49A5-9451-A806F91ECC1C}"/>
    <dgm:cxn modelId="{14A41145-4870-42E3-8761-18114B667950}" type="presParOf" srcId="{87EDEEAF-2CFA-4E72-8962-0F4BE5105FAD}" destId="{F5FEAA36-BCA3-4EEC-B31F-7871957D4F69}" srcOrd="0" destOrd="0" presId="urn:microsoft.com/office/officeart/2005/8/layout/hList3"/>
    <dgm:cxn modelId="{E1FE2E0D-4BD8-4417-B518-410F6D65FCD1}" type="presParOf" srcId="{87EDEEAF-2CFA-4E72-8962-0F4BE5105FAD}" destId="{BD7E0D17-6031-4CCE-A0C4-E13CF354F431}" srcOrd="1" destOrd="0" presId="urn:microsoft.com/office/officeart/2005/8/layout/hList3"/>
    <dgm:cxn modelId="{83F85755-38A9-4ED3-B67E-EF5142223904}" type="presParOf" srcId="{BD7E0D17-6031-4CCE-A0C4-E13CF354F431}" destId="{5E66E266-4776-4475-9362-B652A3C5B636}" srcOrd="0" destOrd="0" presId="urn:microsoft.com/office/officeart/2005/8/layout/hList3"/>
    <dgm:cxn modelId="{E9685E57-77C2-437D-8F7B-4168841237C0}" type="presParOf" srcId="{BD7E0D17-6031-4CCE-A0C4-E13CF354F431}" destId="{FFD1FDCA-7F22-4119-B247-42F8F59118F0}" srcOrd="1" destOrd="0" presId="urn:microsoft.com/office/officeart/2005/8/layout/hList3"/>
    <dgm:cxn modelId="{840FE51C-7812-47BE-908D-49054F4E617A}" type="presParOf" srcId="{87EDEEAF-2CFA-4E72-8962-0F4BE5105FAD}" destId="{F6208EFA-4C9B-4ADC-9CBB-92708E7573C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2067C4-E471-4D6D-8DE4-6059C83DD9D9}" type="doc">
      <dgm:prSet loTypeId="urn:microsoft.com/office/officeart/2005/8/layout/hList3" loCatId="list" qsTypeId="urn:microsoft.com/office/officeart/2005/8/quickstyle/simple1" qsCatId="simple" csTypeId="urn:microsoft.com/office/officeart/2005/8/colors/accent6_4" csCatId="accent6" phldr="1"/>
      <dgm:spPr/>
      <dgm:t>
        <a:bodyPr/>
        <a:lstStyle/>
        <a:p>
          <a:endParaRPr lang="en-US"/>
        </a:p>
      </dgm:t>
    </dgm:pt>
    <dgm:pt modelId="{0D3E3C76-FE68-41BD-8412-6B9E5D7E4529}">
      <dgm:prSet phldrT="[Text]" custT="1"/>
      <dgm:spPr/>
      <dgm:t>
        <a:bodyPr/>
        <a:lstStyle/>
        <a:p>
          <a:r>
            <a:rPr lang="en-US" sz="5200" dirty="0"/>
            <a:t>Staffing</a:t>
          </a:r>
          <a:endParaRPr lang="en-US" sz="1400" dirty="0"/>
        </a:p>
      </dgm:t>
    </dgm:pt>
    <dgm:pt modelId="{E25E2B0D-8193-407A-AB7E-78A2F8BFE17D}" type="parTrans" cxnId="{9752804A-C670-414B-B595-55D443AB2BAA}">
      <dgm:prSet/>
      <dgm:spPr/>
      <dgm:t>
        <a:bodyPr/>
        <a:lstStyle/>
        <a:p>
          <a:endParaRPr lang="en-US"/>
        </a:p>
      </dgm:t>
    </dgm:pt>
    <dgm:pt modelId="{3D9378B4-3AFF-48C1-9E44-DD9D2A150B5E}" type="sibTrans" cxnId="{9752804A-C670-414B-B595-55D443AB2BAA}">
      <dgm:prSet/>
      <dgm:spPr/>
      <dgm:t>
        <a:bodyPr/>
        <a:lstStyle/>
        <a:p>
          <a:endParaRPr lang="en-US"/>
        </a:p>
      </dgm:t>
    </dgm:pt>
    <dgm:pt modelId="{ADC66806-B43C-4113-BA5C-E0C414980DBA}">
      <dgm:prSet/>
      <dgm:spPr>
        <a:solidFill>
          <a:schemeClr val="accent6">
            <a:lumMod val="50000"/>
          </a:schemeClr>
        </a:solidFill>
      </dgm:spPr>
      <dgm:t>
        <a:bodyPr/>
        <a:lstStyle/>
        <a:p>
          <a:pPr>
            <a:buFont typeface="Wingdings" panose="05000000000000000000" pitchFamily="2" charset="2"/>
            <a:buChar char=""/>
          </a:pPr>
          <a:r>
            <a:rPr lang="en-US" dirty="0"/>
            <a:t>This person’s contact information should be available in public notices and on your website. </a:t>
          </a:r>
        </a:p>
      </dgm:t>
    </dgm:pt>
    <dgm:pt modelId="{E2ADF417-A1C0-485D-8535-D20520BFF391}" type="parTrans" cxnId="{D4C1E9B5-0C79-4E0F-B747-3714D725633E}">
      <dgm:prSet/>
      <dgm:spPr/>
      <dgm:t>
        <a:bodyPr/>
        <a:lstStyle/>
        <a:p>
          <a:endParaRPr lang="en-US"/>
        </a:p>
      </dgm:t>
    </dgm:pt>
    <dgm:pt modelId="{4FA9D916-8F2A-4E93-BF0B-5BA60E21C37B}" type="sibTrans" cxnId="{D4C1E9B5-0C79-4E0F-B747-3714D725633E}">
      <dgm:prSet/>
      <dgm:spPr/>
      <dgm:t>
        <a:bodyPr/>
        <a:lstStyle/>
        <a:p>
          <a:endParaRPr lang="en-US"/>
        </a:p>
      </dgm:t>
    </dgm:pt>
    <dgm:pt modelId="{13F05A18-2196-4FD5-8780-D6699CA240D6}">
      <dgm:prSet/>
      <dgm:spPr>
        <a:solidFill>
          <a:schemeClr val="accent6">
            <a:lumMod val="50000"/>
          </a:schemeClr>
        </a:solidFill>
      </dgm:spPr>
      <dgm:t>
        <a:bodyPr/>
        <a:lstStyle/>
        <a:p>
          <a:pPr>
            <a:buFont typeface="Wingdings" panose="05000000000000000000" pitchFamily="2" charset="2"/>
            <a:buChar char=""/>
          </a:pPr>
          <a:r>
            <a:rPr lang="en-US" dirty="0"/>
            <a:t>Organizing Public Comment</a:t>
          </a:r>
        </a:p>
      </dgm:t>
    </dgm:pt>
    <dgm:pt modelId="{C6F920A6-6170-4584-9BA0-1500FB3BD029}" type="parTrans" cxnId="{DFB38794-32A0-41FD-AE0C-2C13F9CBD258}">
      <dgm:prSet/>
      <dgm:spPr/>
      <dgm:t>
        <a:bodyPr/>
        <a:lstStyle/>
        <a:p>
          <a:endParaRPr lang="en-US"/>
        </a:p>
      </dgm:t>
    </dgm:pt>
    <dgm:pt modelId="{3F636DC9-7523-48E9-9217-A940F57B7298}" type="sibTrans" cxnId="{DFB38794-32A0-41FD-AE0C-2C13F9CBD258}">
      <dgm:prSet/>
      <dgm:spPr/>
      <dgm:t>
        <a:bodyPr/>
        <a:lstStyle/>
        <a:p>
          <a:endParaRPr lang="en-US"/>
        </a:p>
      </dgm:t>
    </dgm:pt>
    <dgm:pt modelId="{E538BA60-82D9-4AF7-85FB-4F217DE16409}">
      <dgm:prSet/>
      <dgm:spPr>
        <a:solidFill>
          <a:schemeClr val="accent6">
            <a:lumMod val="50000"/>
          </a:schemeClr>
        </a:solidFill>
      </dgm:spPr>
      <dgm:t>
        <a:bodyPr/>
        <a:lstStyle/>
        <a:p>
          <a:pPr>
            <a:buFont typeface="Wingdings" panose="05000000000000000000" pitchFamily="2" charset="2"/>
            <a:buChar char=""/>
          </a:pPr>
          <a:r>
            <a:rPr lang="en-US" dirty="0"/>
            <a:t>Practice pre-meeting how this staff member will communicate with your Chair or meeting facilitator</a:t>
          </a:r>
        </a:p>
      </dgm:t>
    </dgm:pt>
    <dgm:pt modelId="{6BDC3241-A864-46C9-BD7F-90FDE075023E}" type="parTrans" cxnId="{BB099974-7D6B-4751-A838-AC45461FCEC5}">
      <dgm:prSet/>
      <dgm:spPr/>
      <dgm:t>
        <a:bodyPr/>
        <a:lstStyle/>
        <a:p>
          <a:endParaRPr lang="en-US"/>
        </a:p>
      </dgm:t>
    </dgm:pt>
    <dgm:pt modelId="{C4B75C75-6C09-4474-BB6B-2827419958B0}" type="sibTrans" cxnId="{BB099974-7D6B-4751-A838-AC45461FCEC5}">
      <dgm:prSet/>
      <dgm:spPr/>
      <dgm:t>
        <a:bodyPr/>
        <a:lstStyle/>
        <a:p>
          <a:endParaRPr lang="en-US"/>
        </a:p>
      </dgm:t>
    </dgm:pt>
    <dgm:pt modelId="{244388B8-4F1B-442E-B367-F33FD750F784}">
      <dgm:prSet/>
      <dgm:spPr>
        <a:solidFill>
          <a:schemeClr val="accent6">
            <a:lumMod val="50000"/>
          </a:schemeClr>
        </a:solidFill>
      </dgm:spPr>
      <dgm:t>
        <a:bodyPr/>
        <a:lstStyle/>
        <a:p>
          <a:pPr>
            <a:buFont typeface="Wingdings" panose="05000000000000000000" pitchFamily="2" charset="2"/>
            <a:buChar char=""/>
          </a:pPr>
          <a:r>
            <a:rPr lang="en-US" dirty="0"/>
            <a:t>Have one person (or more) identified to review and organize comment or questions from the public</a:t>
          </a:r>
        </a:p>
      </dgm:t>
    </dgm:pt>
    <dgm:pt modelId="{83A4C67A-1D8E-4152-B909-FB488757190D}" type="parTrans" cxnId="{C8ACB1DB-B59E-49EA-A23D-F4D18482F2D6}">
      <dgm:prSet/>
      <dgm:spPr/>
      <dgm:t>
        <a:bodyPr/>
        <a:lstStyle/>
        <a:p>
          <a:endParaRPr lang="en-US"/>
        </a:p>
      </dgm:t>
    </dgm:pt>
    <dgm:pt modelId="{FE0E96CC-613A-4B26-A92D-1A90340F2C33}" type="sibTrans" cxnId="{C8ACB1DB-B59E-49EA-A23D-F4D18482F2D6}">
      <dgm:prSet/>
      <dgm:spPr/>
      <dgm:t>
        <a:bodyPr/>
        <a:lstStyle/>
        <a:p>
          <a:endParaRPr lang="en-US"/>
        </a:p>
      </dgm:t>
    </dgm:pt>
    <dgm:pt modelId="{8E39245C-917A-4290-B357-1F3BA3B7B5BC}">
      <dgm:prSet/>
      <dgm:spPr>
        <a:solidFill>
          <a:schemeClr val="accent6">
            <a:lumMod val="50000"/>
          </a:schemeClr>
        </a:solidFill>
      </dgm:spPr>
      <dgm:t>
        <a:bodyPr/>
        <a:lstStyle/>
        <a:p>
          <a:pPr>
            <a:buFont typeface="Wingdings" panose="05000000000000000000" pitchFamily="2" charset="2"/>
            <a:buChar char=""/>
          </a:pPr>
          <a:r>
            <a:rPr lang="en-US" dirty="0"/>
            <a:t>Note: this should be a person without other responsibilities in the meeting</a:t>
          </a:r>
        </a:p>
      </dgm:t>
    </dgm:pt>
    <dgm:pt modelId="{538BDB30-E7C4-4698-84BF-620A71B353BA}" type="parTrans" cxnId="{3E769E33-C693-43EF-81AB-17A4CF740245}">
      <dgm:prSet/>
      <dgm:spPr/>
      <dgm:t>
        <a:bodyPr/>
        <a:lstStyle/>
        <a:p>
          <a:endParaRPr lang="en-US"/>
        </a:p>
      </dgm:t>
    </dgm:pt>
    <dgm:pt modelId="{DF71F4F5-5A56-4D6B-9A3C-2B883BF92526}" type="sibTrans" cxnId="{3E769E33-C693-43EF-81AB-17A4CF740245}">
      <dgm:prSet/>
      <dgm:spPr/>
      <dgm:t>
        <a:bodyPr/>
        <a:lstStyle/>
        <a:p>
          <a:endParaRPr lang="en-US"/>
        </a:p>
      </dgm:t>
    </dgm:pt>
    <dgm:pt modelId="{5797C718-EAE8-4BDD-A7A4-BABEC4BF9FAB}">
      <dgm:prSet/>
      <dgm:spPr>
        <a:solidFill>
          <a:schemeClr val="accent6">
            <a:lumMod val="50000"/>
          </a:schemeClr>
        </a:solidFill>
      </dgm:spPr>
      <dgm:t>
        <a:bodyPr/>
        <a:lstStyle/>
        <a:p>
          <a:pPr>
            <a:buFont typeface="Wingdings" panose="05000000000000000000" pitchFamily="2" charset="2"/>
            <a:buChar char="ü"/>
          </a:pPr>
          <a:r>
            <a:rPr lang="en-US" dirty="0"/>
            <a:t>Have one person identified to be available before and during the meeting to help the public trouble-shoot:  log-on, mute/un-mute</a:t>
          </a:r>
        </a:p>
      </dgm:t>
    </dgm:pt>
    <dgm:pt modelId="{CFC39995-B1D8-4A6A-A92A-FDEAE780B8C5}" type="sibTrans" cxnId="{00415575-0056-4F63-924D-C927A66EC38F}">
      <dgm:prSet/>
      <dgm:spPr/>
      <dgm:t>
        <a:bodyPr/>
        <a:lstStyle/>
        <a:p>
          <a:endParaRPr lang="en-US"/>
        </a:p>
      </dgm:t>
    </dgm:pt>
    <dgm:pt modelId="{B77790CE-0796-43DA-A452-BD6300FC142E}" type="parTrans" cxnId="{00415575-0056-4F63-924D-C927A66EC38F}">
      <dgm:prSet/>
      <dgm:spPr/>
      <dgm:t>
        <a:bodyPr/>
        <a:lstStyle/>
        <a:p>
          <a:endParaRPr lang="en-US"/>
        </a:p>
      </dgm:t>
    </dgm:pt>
    <dgm:pt modelId="{1213D8D0-BFEE-426A-AA77-041129FA0A7F}">
      <dgm:prSet/>
      <dgm:spPr>
        <a:solidFill>
          <a:schemeClr val="accent6">
            <a:lumMod val="50000"/>
          </a:schemeClr>
        </a:solidFill>
      </dgm:spPr>
      <dgm:t>
        <a:bodyPr/>
        <a:lstStyle/>
        <a:p>
          <a:pPr>
            <a:buNone/>
          </a:pPr>
          <a:r>
            <a:rPr lang="en-US" dirty="0"/>
            <a:t>Helping the Public Trouble Shoot</a:t>
          </a:r>
        </a:p>
      </dgm:t>
    </dgm:pt>
    <dgm:pt modelId="{06C34309-BB6E-4C33-BBB3-470E94187EFB}" type="sibTrans" cxnId="{4855A04B-F2F2-4608-BAD1-2355434775C7}">
      <dgm:prSet/>
      <dgm:spPr/>
      <dgm:t>
        <a:bodyPr/>
        <a:lstStyle/>
        <a:p>
          <a:endParaRPr lang="en-US"/>
        </a:p>
      </dgm:t>
    </dgm:pt>
    <dgm:pt modelId="{5371B628-C19A-4193-A5A4-E725B1434956}" type="parTrans" cxnId="{4855A04B-F2F2-4608-BAD1-2355434775C7}">
      <dgm:prSet/>
      <dgm:spPr/>
      <dgm:t>
        <a:bodyPr/>
        <a:lstStyle/>
        <a:p>
          <a:endParaRPr lang="en-US"/>
        </a:p>
      </dgm:t>
    </dgm:pt>
    <dgm:pt modelId="{1B4210E0-E013-4DC4-A84D-CA0D4C0B26F8}" type="pres">
      <dgm:prSet presAssocID="{E82067C4-E471-4D6D-8DE4-6059C83DD9D9}" presName="composite" presStyleCnt="0">
        <dgm:presLayoutVars>
          <dgm:chMax val="1"/>
          <dgm:dir/>
          <dgm:resizeHandles val="exact"/>
        </dgm:presLayoutVars>
      </dgm:prSet>
      <dgm:spPr/>
    </dgm:pt>
    <dgm:pt modelId="{504C2EBA-D9AB-4317-B3AC-BD1C33F21387}" type="pres">
      <dgm:prSet presAssocID="{0D3E3C76-FE68-41BD-8412-6B9E5D7E4529}" presName="roof" presStyleLbl="dkBgShp" presStyleIdx="0" presStyleCnt="2"/>
      <dgm:spPr/>
    </dgm:pt>
    <dgm:pt modelId="{D61DD2D2-4207-4ED7-A8E8-38F12D29B7D8}" type="pres">
      <dgm:prSet presAssocID="{0D3E3C76-FE68-41BD-8412-6B9E5D7E4529}" presName="pillars" presStyleCnt="0"/>
      <dgm:spPr/>
    </dgm:pt>
    <dgm:pt modelId="{DCAB5EAD-F3AE-4479-BC90-1FBB6F37A733}" type="pres">
      <dgm:prSet presAssocID="{0D3E3C76-FE68-41BD-8412-6B9E5D7E4529}" presName="pillar1" presStyleLbl="node1" presStyleIdx="0" presStyleCnt="2">
        <dgm:presLayoutVars>
          <dgm:bulletEnabled val="1"/>
        </dgm:presLayoutVars>
      </dgm:prSet>
      <dgm:spPr/>
    </dgm:pt>
    <dgm:pt modelId="{F4FD7D8B-ED88-4A6F-8FA7-9F6DA36CC54D}" type="pres">
      <dgm:prSet presAssocID="{13F05A18-2196-4FD5-8780-D6699CA240D6}" presName="pillarX" presStyleLbl="node1" presStyleIdx="1" presStyleCnt="2">
        <dgm:presLayoutVars>
          <dgm:bulletEnabled val="1"/>
        </dgm:presLayoutVars>
      </dgm:prSet>
      <dgm:spPr/>
    </dgm:pt>
    <dgm:pt modelId="{D4EB18B6-3722-4206-9B6A-9193E753A4D4}" type="pres">
      <dgm:prSet presAssocID="{0D3E3C76-FE68-41BD-8412-6B9E5D7E4529}" presName="base" presStyleLbl="dkBgShp" presStyleIdx="1" presStyleCnt="2"/>
      <dgm:spPr/>
    </dgm:pt>
  </dgm:ptLst>
  <dgm:cxnLst>
    <dgm:cxn modelId="{C640AA0B-7C39-4755-B732-8958A62759BA}" type="presOf" srcId="{E538BA60-82D9-4AF7-85FB-4F217DE16409}" destId="{F4FD7D8B-ED88-4A6F-8FA7-9F6DA36CC54D}" srcOrd="0" destOrd="2" presId="urn:microsoft.com/office/officeart/2005/8/layout/hList3"/>
    <dgm:cxn modelId="{91703C26-AC9C-4503-8315-1E9EFF2A5498}" type="presOf" srcId="{0D3E3C76-FE68-41BD-8412-6B9E5D7E4529}" destId="{504C2EBA-D9AB-4317-B3AC-BD1C33F21387}" srcOrd="0" destOrd="0" presId="urn:microsoft.com/office/officeart/2005/8/layout/hList3"/>
    <dgm:cxn modelId="{C217292F-1D56-4E94-8DCB-16E5E9F4E3D7}" type="presOf" srcId="{8E39245C-917A-4290-B357-1F3BA3B7B5BC}" destId="{DCAB5EAD-F3AE-4479-BC90-1FBB6F37A733}" srcOrd="0" destOrd="3" presId="urn:microsoft.com/office/officeart/2005/8/layout/hList3"/>
    <dgm:cxn modelId="{3E769E33-C693-43EF-81AB-17A4CF740245}" srcId="{1213D8D0-BFEE-426A-AA77-041129FA0A7F}" destId="{8E39245C-917A-4290-B357-1F3BA3B7B5BC}" srcOrd="2" destOrd="0" parTransId="{538BDB30-E7C4-4698-84BF-620A71B353BA}" sibTransId="{DF71F4F5-5A56-4D6B-9A3C-2B883BF92526}"/>
    <dgm:cxn modelId="{9871E760-3939-442E-842D-2DBB4CFBF6C6}" type="presOf" srcId="{5797C718-EAE8-4BDD-A7A4-BABEC4BF9FAB}" destId="{DCAB5EAD-F3AE-4479-BC90-1FBB6F37A733}" srcOrd="0" destOrd="1" presId="urn:microsoft.com/office/officeart/2005/8/layout/hList3"/>
    <dgm:cxn modelId="{5B01F644-B950-45D7-B741-E1007F5B844F}" type="presOf" srcId="{13F05A18-2196-4FD5-8780-D6699CA240D6}" destId="{F4FD7D8B-ED88-4A6F-8FA7-9F6DA36CC54D}" srcOrd="0" destOrd="0" presId="urn:microsoft.com/office/officeart/2005/8/layout/hList3"/>
    <dgm:cxn modelId="{9752804A-C670-414B-B595-55D443AB2BAA}" srcId="{E82067C4-E471-4D6D-8DE4-6059C83DD9D9}" destId="{0D3E3C76-FE68-41BD-8412-6B9E5D7E4529}" srcOrd="0" destOrd="0" parTransId="{E25E2B0D-8193-407A-AB7E-78A2F8BFE17D}" sibTransId="{3D9378B4-3AFF-48C1-9E44-DD9D2A150B5E}"/>
    <dgm:cxn modelId="{4855A04B-F2F2-4608-BAD1-2355434775C7}" srcId="{0D3E3C76-FE68-41BD-8412-6B9E5D7E4529}" destId="{1213D8D0-BFEE-426A-AA77-041129FA0A7F}" srcOrd="0" destOrd="0" parTransId="{5371B628-C19A-4193-A5A4-E725B1434956}" sibTransId="{06C34309-BB6E-4C33-BBB3-470E94187EFB}"/>
    <dgm:cxn modelId="{BB099974-7D6B-4751-A838-AC45461FCEC5}" srcId="{13F05A18-2196-4FD5-8780-D6699CA240D6}" destId="{E538BA60-82D9-4AF7-85FB-4F217DE16409}" srcOrd="1" destOrd="0" parTransId="{6BDC3241-A864-46C9-BD7F-90FDE075023E}" sibTransId="{C4B75C75-6C09-4474-BB6B-2827419958B0}"/>
    <dgm:cxn modelId="{00415575-0056-4F63-924D-C927A66EC38F}" srcId="{1213D8D0-BFEE-426A-AA77-041129FA0A7F}" destId="{5797C718-EAE8-4BDD-A7A4-BABEC4BF9FAB}" srcOrd="0" destOrd="0" parTransId="{B77790CE-0796-43DA-A452-BD6300FC142E}" sibTransId="{CFC39995-B1D8-4A6A-A92A-FDEAE780B8C5}"/>
    <dgm:cxn modelId="{FE248288-A063-4DB7-94FA-1C2DD2B84595}" type="presOf" srcId="{E82067C4-E471-4D6D-8DE4-6059C83DD9D9}" destId="{1B4210E0-E013-4DC4-A84D-CA0D4C0B26F8}" srcOrd="0" destOrd="0" presId="urn:microsoft.com/office/officeart/2005/8/layout/hList3"/>
    <dgm:cxn modelId="{DFB38794-32A0-41FD-AE0C-2C13F9CBD258}" srcId="{0D3E3C76-FE68-41BD-8412-6B9E5D7E4529}" destId="{13F05A18-2196-4FD5-8780-D6699CA240D6}" srcOrd="1" destOrd="0" parTransId="{C6F920A6-6170-4584-9BA0-1500FB3BD029}" sibTransId="{3F636DC9-7523-48E9-9217-A940F57B7298}"/>
    <dgm:cxn modelId="{68C4BAAD-F1F0-4D1E-B3BE-8DD6CBB3228F}" type="presOf" srcId="{ADC66806-B43C-4113-BA5C-E0C414980DBA}" destId="{DCAB5EAD-F3AE-4479-BC90-1FBB6F37A733}" srcOrd="0" destOrd="2" presId="urn:microsoft.com/office/officeart/2005/8/layout/hList3"/>
    <dgm:cxn modelId="{D4C1E9B5-0C79-4E0F-B747-3714D725633E}" srcId="{1213D8D0-BFEE-426A-AA77-041129FA0A7F}" destId="{ADC66806-B43C-4113-BA5C-E0C414980DBA}" srcOrd="1" destOrd="0" parTransId="{E2ADF417-A1C0-485D-8535-D20520BFF391}" sibTransId="{4FA9D916-8F2A-4E93-BF0B-5BA60E21C37B}"/>
    <dgm:cxn modelId="{9D1F78CA-B553-4328-B931-11EF4EAC075D}" type="presOf" srcId="{244388B8-4F1B-442E-B367-F33FD750F784}" destId="{F4FD7D8B-ED88-4A6F-8FA7-9F6DA36CC54D}" srcOrd="0" destOrd="1" presId="urn:microsoft.com/office/officeart/2005/8/layout/hList3"/>
    <dgm:cxn modelId="{C8ACB1DB-B59E-49EA-A23D-F4D18482F2D6}" srcId="{13F05A18-2196-4FD5-8780-D6699CA240D6}" destId="{244388B8-4F1B-442E-B367-F33FD750F784}" srcOrd="0" destOrd="0" parTransId="{83A4C67A-1D8E-4152-B909-FB488757190D}" sibTransId="{FE0E96CC-613A-4B26-A92D-1A90340F2C33}"/>
    <dgm:cxn modelId="{6B01F7F9-60C1-4964-A65F-B439BC4C245C}" type="presOf" srcId="{1213D8D0-BFEE-426A-AA77-041129FA0A7F}" destId="{DCAB5EAD-F3AE-4479-BC90-1FBB6F37A733}" srcOrd="0" destOrd="0" presId="urn:microsoft.com/office/officeart/2005/8/layout/hList3"/>
    <dgm:cxn modelId="{1A68D6BA-9483-4FC7-B9ED-777EBE25FFDF}" type="presParOf" srcId="{1B4210E0-E013-4DC4-A84D-CA0D4C0B26F8}" destId="{504C2EBA-D9AB-4317-B3AC-BD1C33F21387}" srcOrd="0" destOrd="0" presId="urn:microsoft.com/office/officeart/2005/8/layout/hList3"/>
    <dgm:cxn modelId="{92BB83C9-FEAF-4F5D-A24A-23C1BFAD428D}" type="presParOf" srcId="{1B4210E0-E013-4DC4-A84D-CA0D4C0B26F8}" destId="{D61DD2D2-4207-4ED7-A8E8-38F12D29B7D8}" srcOrd="1" destOrd="0" presId="urn:microsoft.com/office/officeart/2005/8/layout/hList3"/>
    <dgm:cxn modelId="{20C54E5E-9AC2-4476-B919-8F9B39B4FC52}" type="presParOf" srcId="{D61DD2D2-4207-4ED7-A8E8-38F12D29B7D8}" destId="{DCAB5EAD-F3AE-4479-BC90-1FBB6F37A733}" srcOrd="0" destOrd="0" presId="urn:microsoft.com/office/officeart/2005/8/layout/hList3"/>
    <dgm:cxn modelId="{975937DA-CCA5-41F7-AF07-C0DB3FEE836D}" type="presParOf" srcId="{D61DD2D2-4207-4ED7-A8E8-38F12D29B7D8}" destId="{F4FD7D8B-ED88-4A6F-8FA7-9F6DA36CC54D}" srcOrd="1" destOrd="0" presId="urn:microsoft.com/office/officeart/2005/8/layout/hList3"/>
    <dgm:cxn modelId="{FCC3AF7D-5C6F-4154-B65C-50035723E63F}" type="presParOf" srcId="{1B4210E0-E013-4DC4-A84D-CA0D4C0B26F8}" destId="{D4EB18B6-3722-4206-9B6A-9193E753A4D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9087B9-D2CB-4AD0-AA8E-CBF9E4D66A06}"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FAEA9CDF-1B16-4E31-AE6D-BF4037F4CB93}">
      <dgm:prSet phldrT="[Text]"/>
      <dgm:spPr/>
      <dgm:t>
        <a:bodyPr/>
        <a:lstStyle/>
        <a:p>
          <a:r>
            <a:rPr lang="en-US" dirty="0"/>
            <a:t>Facilitation </a:t>
          </a:r>
        </a:p>
      </dgm:t>
    </dgm:pt>
    <dgm:pt modelId="{2B8CEB1E-E66A-4F8C-BA92-2F86BA0CBD56}" type="parTrans" cxnId="{B0578141-3A98-4931-A3F9-43FDC4026A6B}">
      <dgm:prSet/>
      <dgm:spPr/>
      <dgm:t>
        <a:bodyPr/>
        <a:lstStyle/>
        <a:p>
          <a:endParaRPr lang="en-US"/>
        </a:p>
      </dgm:t>
    </dgm:pt>
    <dgm:pt modelId="{44D95CC6-1286-4034-9FFB-A361872A973B}" type="sibTrans" cxnId="{B0578141-3A98-4931-A3F9-43FDC4026A6B}">
      <dgm:prSet/>
      <dgm:spPr/>
      <dgm:t>
        <a:bodyPr/>
        <a:lstStyle/>
        <a:p>
          <a:endParaRPr lang="en-US"/>
        </a:p>
      </dgm:t>
    </dgm:pt>
    <dgm:pt modelId="{E59D779A-4034-46C4-A0E5-BF602F23DCF7}">
      <dgm:prSet phldrT="[Text]"/>
      <dgm:spPr/>
      <dgm:t>
        <a:bodyPr/>
        <a:lstStyle/>
        <a:p>
          <a:r>
            <a:rPr lang="en-US" dirty="0"/>
            <a:t>Create a Facilitation Plan</a:t>
          </a:r>
        </a:p>
      </dgm:t>
    </dgm:pt>
    <dgm:pt modelId="{EE61E2AF-35CC-436E-B1F8-5F97628498F4}" type="parTrans" cxnId="{6C651E47-7DCC-4C3C-A364-2ED27D7B0AF8}">
      <dgm:prSet/>
      <dgm:spPr/>
      <dgm:t>
        <a:bodyPr/>
        <a:lstStyle/>
        <a:p>
          <a:endParaRPr lang="en-US"/>
        </a:p>
      </dgm:t>
    </dgm:pt>
    <dgm:pt modelId="{1C0329B1-7FF5-458D-AF3E-604E0D2754FA}" type="sibTrans" cxnId="{6C651E47-7DCC-4C3C-A364-2ED27D7B0AF8}">
      <dgm:prSet/>
      <dgm:spPr/>
      <dgm:t>
        <a:bodyPr/>
        <a:lstStyle/>
        <a:p>
          <a:endParaRPr lang="en-US"/>
        </a:p>
      </dgm:t>
    </dgm:pt>
    <dgm:pt modelId="{3FAC306F-EE63-4539-8945-9DE01DDF306B}">
      <dgm:prSet phldrT="[Text]"/>
      <dgm:spPr/>
      <dgm:t>
        <a:bodyPr/>
        <a:lstStyle/>
        <a:p>
          <a:r>
            <a:rPr lang="en-US" dirty="0"/>
            <a:t>‘Overcommunicate’</a:t>
          </a:r>
        </a:p>
      </dgm:t>
    </dgm:pt>
    <dgm:pt modelId="{47CE0F0F-D727-445E-B5CF-D0EFF3664ABF}" type="parTrans" cxnId="{4157F5D6-8E55-4D9D-8793-ACCDD9CB175C}">
      <dgm:prSet/>
      <dgm:spPr/>
      <dgm:t>
        <a:bodyPr/>
        <a:lstStyle/>
        <a:p>
          <a:endParaRPr lang="en-US"/>
        </a:p>
      </dgm:t>
    </dgm:pt>
    <dgm:pt modelId="{5F40D202-9FAE-414C-954A-C579395FB72C}" type="sibTrans" cxnId="{4157F5D6-8E55-4D9D-8793-ACCDD9CB175C}">
      <dgm:prSet/>
      <dgm:spPr/>
      <dgm:t>
        <a:bodyPr/>
        <a:lstStyle/>
        <a:p>
          <a:endParaRPr lang="en-US"/>
        </a:p>
      </dgm:t>
    </dgm:pt>
    <dgm:pt modelId="{5666434F-786E-417B-9BE1-1C0A66571E23}">
      <dgm:prSet phldrT="[Text]"/>
      <dgm:spPr/>
      <dgm:t>
        <a:bodyPr/>
        <a:lstStyle/>
        <a:p>
          <a:r>
            <a:rPr lang="en-US" dirty="0"/>
            <a:t>Acknowledge this is Different</a:t>
          </a:r>
        </a:p>
      </dgm:t>
    </dgm:pt>
    <dgm:pt modelId="{0C8FF0F0-1A37-41A2-8250-0477FF08DF88}" type="parTrans" cxnId="{A459D542-9D35-445E-B6E8-4F4D715FA47E}">
      <dgm:prSet/>
      <dgm:spPr/>
      <dgm:t>
        <a:bodyPr/>
        <a:lstStyle/>
        <a:p>
          <a:endParaRPr lang="en-US"/>
        </a:p>
      </dgm:t>
    </dgm:pt>
    <dgm:pt modelId="{D5457A26-A46D-409C-910C-3DC072DD1819}" type="sibTrans" cxnId="{A459D542-9D35-445E-B6E8-4F4D715FA47E}">
      <dgm:prSet/>
      <dgm:spPr/>
      <dgm:t>
        <a:bodyPr/>
        <a:lstStyle/>
        <a:p>
          <a:endParaRPr lang="en-US"/>
        </a:p>
      </dgm:t>
    </dgm:pt>
    <dgm:pt modelId="{F1B685CD-39B6-4054-8EB3-008047364653}" type="pres">
      <dgm:prSet presAssocID="{D89087B9-D2CB-4AD0-AA8E-CBF9E4D66A06}" presName="composite" presStyleCnt="0">
        <dgm:presLayoutVars>
          <dgm:chMax val="1"/>
          <dgm:dir/>
          <dgm:resizeHandles val="exact"/>
        </dgm:presLayoutVars>
      </dgm:prSet>
      <dgm:spPr/>
    </dgm:pt>
    <dgm:pt modelId="{662FDDAC-1FDB-41C1-BC6B-3DC0F976683A}" type="pres">
      <dgm:prSet presAssocID="{FAEA9CDF-1B16-4E31-AE6D-BF4037F4CB93}" presName="roof" presStyleLbl="dkBgShp" presStyleIdx="0" presStyleCnt="2"/>
      <dgm:spPr/>
    </dgm:pt>
    <dgm:pt modelId="{CF3541FF-55E1-465A-875F-D7D3CBCCD827}" type="pres">
      <dgm:prSet presAssocID="{FAEA9CDF-1B16-4E31-AE6D-BF4037F4CB93}" presName="pillars" presStyleCnt="0"/>
      <dgm:spPr/>
    </dgm:pt>
    <dgm:pt modelId="{75B0E71D-C01E-49B3-ABE1-9D740CEB5EE4}" type="pres">
      <dgm:prSet presAssocID="{FAEA9CDF-1B16-4E31-AE6D-BF4037F4CB93}" presName="pillar1" presStyleLbl="node1" presStyleIdx="0" presStyleCnt="3">
        <dgm:presLayoutVars>
          <dgm:bulletEnabled val="1"/>
        </dgm:presLayoutVars>
      </dgm:prSet>
      <dgm:spPr/>
    </dgm:pt>
    <dgm:pt modelId="{77369AEB-FEF4-42F3-8147-42972F9651C6}" type="pres">
      <dgm:prSet presAssocID="{3FAC306F-EE63-4539-8945-9DE01DDF306B}" presName="pillarX" presStyleLbl="node1" presStyleIdx="1" presStyleCnt="3">
        <dgm:presLayoutVars>
          <dgm:bulletEnabled val="1"/>
        </dgm:presLayoutVars>
      </dgm:prSet>
      <dgm:spPr/>
    </dgm:pt>
    <dgm:pt modelId="{8BA8EDCD-1E49-42B7-AF04-5C42D1F87736}" type="pres">
      <dgm:prSet presAssocID="{5666434F-786E-417B-9BE1-1C0A66571E23}" presName="pillarX" presStyleLbl="node1" presStyleIdx="2" presStyleCnt="3">
        <dgm:presLayoutVars>
          <dgm:bulletEnabled val="1"/>
        </dgm:presLayoutVars>
      </dgm:prSet>
      <dgm:spPr/>
    </dgm:pt>
    <dgm:pt modelId="{06F16CD7-C79A-4027-9839-B9E78BA65024}" type="pres">
      <dgm:prSet presAssocID="{FAEA9CDF-1B16-4E31-AE6D-BF4037F4CB93}" presName="base" presStyleLbl="dkBgShp" presStyleIdx="1" presStyleCnt="2"/>
      <dgm:spPr/>
    </dgm:pt>
  </dgm:ptLst>
  <dgm:cxnLst>
    <dgm:cxn modelId="{B0578141-3A98-4931-A3F9-43FDC4026A6B}" srcId="{D89087B9-D2CB-4AD0-AA8E-CBF9E4D66A06}" destId="{FAEA9CDF-1B16-4E31-AE6D-BF4037F4CB93}" srcOrd="0" destOrd="0" parTransId="{2B8CEB1E-E66A-4F8C-BA92-2F86BA0CBD56}" sibTransId="{44D95CC6-1286-4034-9FFB-A361872A973B}"/>
    <dgm:cxn modelId="{A459D542-9D35-445E-B6E8-4F4D715FA47E}" srcId="{FAEA9CDF-1B16-4E31-AE6D-BF4037F4CB93}" destId="{5666434F-786E-417B-9BE1-1C0A66571E23}" srcOrd="2" destOrd="0" parTransId="{0C8FF0F0-1A37-41A2-8250-0477FF08DF88}" sibTransId="{D5457A26-A46D-409C-910C-3DC072DD1819}"/>
    <dgm:cxn modelId="{6C651E47-7DCC-4C3C-A364-2ED27D7B0AF8}" srcId="{FAEA9CDF-1B16-4E31-AE6D-BF4037F4CB93}" destId="{E59D779A-4034-46C4-A0E5-BF602F23DCF7}" srcOrd="0" destOrd="0" parTransId="{EE61E2AF-35CC-436E-B1F8-5F97628498F4}" sibTransId="{1C0329B1-7FF5-458D-AF3E-604E0D2754FA}"/>
    <dgm:cxn modelId="{48E856AB-70C2-4CD8-A1E1-9F433D92131D}" type="presOf" srcId="{FAEA9CDF-1B16-4E31-AE6D-BF4037F4CB93}" destId="{662FDDAC-1FDB-41C1-BC6B-3DC0F976683A}" srcOrd="0" destOrd="0" presId="urn:microsoft.com/office/officeart/2005/8/layout/hList3"/>
    <dgm:cxn modelId="{01FF45CD-878C-40D6-9185-974669846488}" type="presOf" srcId="{D89087B9-D2CB-4AD0-AA8E-CBF9E4D66A06}" destId="{F1B685CD-39B6-4054-8EB3-008047364653}" srcOrd="0" destOrd="0" presId="urn:microsoft.com/office/officeart/2005/8/layout/hList3"/>
    <dgm:cxn modelId="{C31447CF-C3FB-45CE-9A9C-0BD078805E87}" type="presOf" srcId="{E59D779A-4034-46C4-A0E5-BF602F23DCF7}" destId="{75B0E71D-C01E-49B3-ABE1-9D740CEB5EE4}" srcOrd="0" destOrd="0" presId="urn:microsoft.com/office/officeart/2005/8/layout/hList3"/>
    <dgm:cxn modelId="{4157F5D6-8E55-4D9D-8793-ACCDD9CB175C}" srcId="{FAEA9CDF-1B16-4E31-AE6D-BF4037F4CB93}" destId="{3FAC306F-EE63-4539-8945-9DE01DDF306B}" srcOrd="1" destOrd="0" parTransId="{47CE0F0F-D727-445E-B5CF-D0EFF3664ABF}" sibTransId="{5F40D202-9FAE-414C-954A-C579395FB72C}"/>
    <dgm:cxn modelId="{A0200EE1-F165-4576-9F0F-B5F6C8D5D072}" type="presOf" srcId="{5666434F-786E-417B-9BE1-1C0A66571E23}" destId="{8BA8EDCD-1E49-42B7-AF04-5C42D1F87736}" srcOrd="0" destOrd="0" presId="urn:microsoft.com/office/officeart/2005/8/layout/hList3"/>
    <dgm:cxn modelId="{D909C5F3-5D48-4885-9EDD-F78DEFA66FF0}" type="presOf" srcId="{3FAC306F-EE63-4539-8945-9DE01DDF306B}" destId="{77369AEB-FEF4-42F3-8147-42972F9651C6}" srcOrd="0" destOrd="0" presId="urn:microsoft.com/office/officeart/2005/8/layout/hList3"/>
    <dgm:cxn modelId="{2DE2F95F-4C54-4994-B59D-07824281F96D}" type="presParOf" srcId="{F1B685CD-39B6-4054-8EB3-008047364653}" destId="{662FDDAC-1FDB-41C1-BC6B-3DC0F976683A}" srcOrd="0" destOrd="0" presId="urn:microsoft.com/office/officeart/2005/8/layout/hList3"/>
    <dgm:cxn modelId="{85C7AC3D-9833-402A-A693-9A3FAC59D4F4}" type="presParOf" srcId="{F1B685CD-39B6-4054-8EB3-008047364653}" destId="{CF3541FF-55E1-465A-875F-D7D3CBCCD827}" srcOrd="1" destOrd="0" presId="urn:microsoft.com/office/officeart/2005/8/layout/hList3"/>
    <dgm:cxn modelId="{FEDCE252-41E2-483A-8F18-14C1FF5CB2A4}" type="presParOf" srcId="{CF3541FF-55E1-465A-875F-D7D3CBCCD827}" destId="{75B0E71D-C01E-49B3-ABE1-9D740CEB5EE4}" srcOrd="0" destOrd="0" presId="urn:microsoft.com/office/officeart/2005/8/layout/hList3"/>
    <dgm:cxn modelId="{BD0AE509-783B-4D2C-9E8E-292B744DB49D}" type="presParOf" srcId="{CF3541FF-55E1-465A-875F-D7D3CBCCD827}" destId="{77369AEB-FEF4-42F3-8147-42972F9651C6}" srcOrd="1" destOrd="0" presId="urn:microsoft.com/office/officeart/2005/8/layout/hList3"/>
    <dgm:cxn modelId="{EC174298-711F-4853-A139-C18E1C0CFE3D}" type="presParOf" srcId="{CF3541FF-55E1-465A-875F-D7D3CBCCD827}" destId="{8BA8EDCD-1E49-42B7-AF04-5C42D1F87736}" srcOrd="2" destOrd="0" presId="urn:microsoft.com/office/officeart/2005/8/layout/hList3"/>
    <dgm:cxn modelId="{87416995-3E42-475B-B6DA-742854F2CC50}" type="presParOf" srcId="{F1B685CD-39B6-4054-8EB3-008047364653}" destId="{06F16CD7-C79A-4027-9839-B9E78BA6502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CDAE4E-3136-40D9-BE44-12B2A2C716B5}" type="doc">
      <dgm:prSet loTypeId="urn:microsoft.com/office/officeart/2005/8/layout/hList3" loCatId="list" qsTypeId="urn:microsoft.com/office/officeart/2005/8/quickstyle/simple1" qsCatId="simple" csTypeId="urn:microsoft.com/office/officeart/2005/8/colors/accent6_4" csCatId="accent6" phldr="1"/>
      <dgm:spPr/>
      <dgm:t>
        <a:bodyPr/>
        <a:lstStyle/>
        <a:p>
          <a:endParaRPr lang="en-US"/>
        </a:p>
      </dgm:t>
    </dgm:pt>
    <dgm:pt modelId="{5AEDFB69-34C6-467C-AA04-EB3ACDDCE0E7}">
      <dgm:prSet phldrT="[Text]"/>
      <dgm:spPr/>
      <dgm:t>
        <a:bodyPr/>
        <a:lstStyle/>
        <a:p>
          <a:r>
            <a:rPr lang="en-US" dirty="0"/>
            <a:t>Facilitation</a:t>
          </a:r>
        </a:p>
      </dgm:t>
    </dgm:pt>
    <dgm:pt modelId="{1C4000C4-AC61-4F1E-928B-51469B30CB3E}" type="parTrans" cxnId="{FC978F04-84D9-42EB-8CE5-DF00B1DA2E07}">
      <dgm:prSet/>
      <dgm:spPr/>
      <dgm:t>
        <a:bodyPr/>
        <a:lstStyle/>
        <a:p>
          <a:endParaRPr lang="en-US"/>
        </a:p>
      </dgm:t>
    </dgm:pt>
    <dgm:pt modelId="{6C89785C-680D-4553-AA2E-C2589CF457F6}" type="sibTrans" cxnId="{FC978F04-84D9-42EB-8CE5-DF00B1DA2E07}">
      <dgm:prSet/>
      <dgm:spPr/>
      <dgm:t>
        <a:bodyPr/>
        <a:lstStyle/>
        <a:p>
          <a:endParaRPr lang="en-US"/>
        </a:p>
      </dgm:t>
    </dgm:pt>
    <dgm:pt modelId="{CF891063-9842-4040-B206-7327BC671E39}">
      <dgm:prSet phldrT="[Text]"/>
      <dgm:spPr>
        <a:solidFill>
          <a:schemeClr val="accent6">
            <a:lumMod val="50000"/>
          </a:schemeClr>
        </a:solidFill>
      </dgm:spPr>
      <dgm:t>
        <a:bodyPr/>
        <a:lstStyle/>
        <a:p>
          <a:pPr>
            <a:buFont typeface="Wingdings" panose="05000000000000000000" pitchFamily="2" charset="2"/>
            <a:buChar char=""/>
          </a:pPr>
          <a:r>
            <a:rPr lang="en-US" dirty="0"/>
            <a:t>Create a ‘Facilitation Plan’</a:t>
          </a:r>
        </a:p>
      </dgm:t>
    </dgm:pt>
    <dgm:pt modelId="{F200220A-2133-4C58-B1B8-637DC3A54A67}" type="parTrans" cxnId="{56DCE3F4-3311-4B2E-9D89-14AD042DCD4A}">
      <dgm:prSet/>
      <dgm:spPr/>
      <dgm:t>
        <a:bodyPr/>
        <a:lstStyle/>
        <a:p>
          <a:endParaRPr lang="en-US"/>
        </a:p>
      </dgm:t>
    </dgm:pt>
    <dgm:pt modelId="{770FD931-D7AC-4B7B-8501-E1474E7752CD}" type="sibTrans" cxnId="{56DCE3F4-3311-4B2E-9D89-14AD042DCD4A}">
      <dgm:prSet/>
      <dgm:spPr/>
      <dgm:t>
        <a:bodyPr/>
        <a:lstStyle/>
        <a:p>
          <a:endParaRPr lang="en-US"/>
        </a:p>
      </dgm:t>
    </dgm:pt>
    <dgm:pt modelId="{48F8B7D7-86A2-4261-92C4-F1E2A6C333F0}">
      <dgm:prSet phldrT="[Text]"/>
      <dgm:spPr>
        <a:solidFill>
          <a:schemeClr val="accent6">
            <a:lumMod val="50000"/>
          </a:schemeClr>
        </a:solidFill>
      </dgm:spPr>
      <dgm:t>
        <a:bodyPr/>
        <a:lstStyle/>
        <a:p>
          <a:pPr>
            <a:buFont typeface="Wingdings" panose="05000000000000000000" pitchFamily="2" charset="2"/>
            <a:buChar char=""/>
          </a:pPr>
          <a:r>
            <a:rPr lang="en-US" dirty="0"/>
            <a:t>“Overcommunicate”</a:t>
          </a:r>
        </a:p>
      </dgm:t>
    </dgm:pt>
    <dgm:pt modelId="{4D83874B-C158-453A-BE2B-8CC876C57923}" type="parTrans" cxnId="{A21ADCE8-AE79-4E6B-86A4-53965C94406B}">
      <dgm:prSet/>
      <dgm:spPr/>
      <dgm:t>
        <a:bodyPr/>
        <a:lstStyle/>
        <a:p>
          <a:endParaRPr lang="en-US"/>
        </a:p>
      </dgm:t>
    </dgm:pt>
    <dgm:pt modelId="{D5FADA30-C62E-4800-8B05-511E01AAE73A}" type="sibTrans" cxnId="{A21ADCE8-AE79-4E6B-86A4-53965C94406B}">
      <dgm:prSet/>
      <dgm:spPr/>
      <dgm:t>
        <a:bodyPr/>
        <a:lstStyle/>
        <a:p>
          <a:endParaRPr lang="en-US"/>
        </a:p>
      </dgm:t>
    </dgm:pt>
    <dgm:pt modelId="{53F6E7B3-C00A-4F71-BF21-69653BFAB4B5}">
      <dgm:prSet/>
      <dgm:spPr>
        <a:solidFill>
          <a:schemeClr val="accent6">
            <a:lumMod val="50000"/>
          </a:schemeClr>
        </a:solidFill>
      </dgm:spPr>
      <dgm:t>
        <a:bodyPr/>
        <a:lstStyle/>
        <a:p>
          <a:pPr>
            <a:buFont typeface="Wingdings" panose="05000000000000000000" pitchFamily="2" charset="2"/>
            <a:buChar char=""/>
          </a:pPr>
          <a:r>
            <a:rPr lang="en-US" dirty="0"/>
            <a:t>who will lead each agenda item</a:t>
          </a:r>
        </a:p>
      </dgm:t>
    </dgm:pt>
    <dgm:pt modelId="{AC227F66-2304-4DFA-BDB3-AFA316E7AAED}" type="parTrans" cxnId="{AC9959C7-D032-43E7-9F96-3B402B44DBB7}">
      <dgm:prSet/>
      <dgm:spPr/>
      <dgm:t>
        <a:bodyPr/>
        <a:lstStyle/>
        <a:p>
          <a:endParaRPr lang="en-US"/>
        </a:p>
      </dgm:t>
    </dgm:pt>
    <dgm:pt modelId="{C5BBB89E-E446-46D8-96AA-294B10099AD1}" type="sibTrans" cxnId="{AC9959C7-D032-43E7-9F96-3B402B44DBB7}">
      <dgm:prSet/>
      <dgm:spPr/>
      <dgm:t>
        <a:bodyPr/>
        <a:lstStyle/>
        <a:p>
          <a:endParaRPr lang="en-US"/>
        </a:p>
      </dgm:t>
    </dgm:pt>
    <dgm:pt modelId="{F4546A0D-8771-4B5D-A00E-6475C90DBA45}">
      <dgm:prSet/>
      <dgm:spPr>
        <a:solidFill>
          <a:schemeClr val="accent6">
            <a:lumMod val="50000"/>
          </a:schemeClr>
        </a:solidFill>
      </dgm:spPr>
      <dgm:t>
        <a:bodyPr/>
        <a:lstStyle/>
        <a:p>
          <a:pPr>
            <a:buFont typeface="Wingdings" panose="05000000000000000000" pitchFamily="2" charset="2"/>
            <a:buChar char=""/>
          </a:pPr>
          <a:r>
            <a:rPr lang="en-US" dirty="0"/>
            <a:t>contingency plans for each agenda item or issues</a:t>
          </a:r>
        </a:p>
      </dgm:t>
    </dgm:pt>
    <dgm:pt modelId="{6292BCD8-CD13-465C-A33A-4870A322B9F1}" type="parTrans" cxnId="{EB55BD49-52AF-48A5-A78B-5E0C8D8CAD07}">
      <dgm:prSet/>
      <dgm:spPr/>
      <dgm:t>
        <a:bodyPr/>
        <a:lstStyle/>
        <a:p>
          <a:endParaRPr lang="en-US"/>
        </a:p>
      </dgm:t>
    </dgm:pt>
    <dgm:pt modelId="{743DEA45-6179-46C9-8F03-54EB8FCC2BC0}" type="sibTrans" cxnId="{EB55BD49-52AF-48A5-A78B-5E0C8D8CAD07}">
      <dgm:prSet/>
      <dgm:spPr/>
      <dgm:t>
        <a:bodyPr/>
        <a:lstStyle/>
        <a:p>
          <a:endParaRPr lang="en-US"/>
        </a:p>
      </dgm:t>
    </dgm:pt>
    <dgm:pt modelId="{AD2DF21F-A599-4819-AC9A-798F7B6DC8E2}">
      <dgm:prSet/>
      <dgm:spPr>
        <a:solidFill>
          <a:schemeClr val="accent6">
            <a:lumMod val="50000"/>
          </a:schemeClr>
        </a:solidFill>
      </dgm:spPr>
      <dgm:t>
        <a:bodyPr/>
        <a:lstStyle/>
        <a:p>
          <a:pPr>
            <a:buFont typeface="Wingdings" panose="05000000000000000000" pitchFamily="2" charset="2"/>
            <a:buChar char=""/>
          </a:pPr>
          <a:r>
            <a:rPr lang="en-US" dirty="0"/>
            <a:t>Acknowledge this is Different</a:t>
          </a:r>
        </a:p>
      </dgm:t>
    </dgm:pt>
    <dgm:pt modelId="{B92701F8-7278-42C4-A123-F081C241D13B}" type="parTrans" cxnId="{70A8DCF4-FA34-484A-BB8B-6920D0961481}">
      <dgm:prSet/>
      <dgm:spPr/>
      <dgm:t>
        <a:bodyPr/>
        <a:lstStyle/>
        <a:p>
          <a:endParaRPr lang="en-US"/>
        </a:p>
      </dgm:t>
    </dgm:pt>
    <dgm:pt modelId="{53CAFBC4-3601-479A-9C92-DB8602FFD443}" type="sibTrans" cxnId="{70A8DCF4-FA34-484A-BB8B-6920D0961481}">
      <dgm:prSet/>
      <dgm:spPr/>
      <dgm:t>
        <a:bodyPr/>
        <a:lstStyle/>
        <a:p>
          <a:endParaRPr lang="en-US"/>
        </a:p>
      </dgm:t>
    </dgm:pt>
    <dgm:pt modelId="{F1A0B6F3-4A7A-4768-812E-842E363DDC86}">
      <dgm:prSet phldrT="[Text]"/>
      <dgm:spPr>
        <a:solidFill>
          <a:schemeClr val="accent6">
            <a:lumMod val="50000"/>
          </a:schemeClr>
        </a:solidFill>
      </dgm:spPr>
      <dgm:t>
        <a:bodyPr/>
        <a:lstStyle/>
        <a:p>
          <a:pPr>
            <a:buFont typeface="Wingdings" panose="05000000000000000000" pitchFamily="2" charset="2"/>
            <a:buChar char=""/>
          </a:pPr>
          <a:r>
            <a:rPr lang="en-US" dirty="0"/>
            <a:t>Have talking points to ‘over communicate’ at the beginning </a:t>
          </a:r>
        </a:p>
      </dgm:t>
    </dgm:pt>
    <dgm:pt modelId="{D9C6EF18-0A44-439F-A469-859BDB3315B7}" type="parTrans" cxnId="{3700C766-1F08-4A72-8F2D-EA129CC01F52}">
      <dgm:prSet/>
      <dgm:spPr/>
      <dgm:t>
        <a:bodyPr/>
        <a:lstStyle/>
        <a:p>
          <a:endParaRPr lang="en-US"/>
        </a:p>
      </dgm:t>
    </dgm:pt>
    <dgm:pt modelId="{3C0AEF41-0953-49DD-A20D-1B53966F561E}" type="sibTrans" cxnId="{3700C766-1F08-4A72-8F2D-EA129CC01F52}">
      <dgm:prSet/>
      <dgm:spPr/>
      <dgm:t>
        <a:bodyPr/>
        <a:lstStyle/>
        <a:p>
          <a:endParaRPr lang="en-US"/>
        </a:p>
      </dgm:t>
    </dgm:pt>
    <dgm:pt modelId="{D1F3E967-DF3C-49CB-A746-241BA6B3915D}">
      <dgm:prSet/>
      <dgm:spPr>
        <a:solidFill>
          <a:schemeClr val="accent6">
            <a:lumMod val="50000"/>
          </a:schemeClr>
        </a:solidFill>
      </dgm:spPr>
      <dgm:t>
        <a:bodyPr/>
        <a:lstStyle/>
        <a:p>
          <a:pPr>
            <a:buFont typeface="Arial" panose="020B0604020202020204" pitchFamily="34" charset="0"/>
            <a:buChar char="•"/>
          </a:pPr>
          <a:r>
            <a:rPr lang="en-US" dirty="0"/>
            <a:t> Or annotated agenda to include…</a:t>
          </a:r>
        </a:p>
      </dgm:t>
    </dgm:pt>
    <dgm:pt modelId="{419F4E81-0C56-49AA-9656-3550CDEC075F}" type="parTrans" cxnId="{5897C821-D76D-4418-A7C9-11C600A8E28A}">
      <dgm:prSet/>
      <dgm:spPr/>
      <dgm:t>
        <a:bodyPr/>
        <a:lstStyle/>
        <a:p>
          <a:endParaRPr lang="en-US"/>
        </a:p>
      </dgm:t>
    </dgm:pt>
    <dgm:pt modelId="{2985938C-AE05-40F4-85BB-14455D4F5448}" type="sibTrans" cxnId="{5897C821-D76D-4418-A7C9-11C600A8E28A}">
      <dgm:prSet/>
      <dgm:spPr/>
      <dgm:t>
        <a:bodyPr/>
        <a:lstStyle/>
        <a:p>
          <a:endParaRPr lang="en-US"/>
        </a:p>
      </dgm:t>
    </dgm:pt>
    <dgm:pt modelId="{894F3301-B286-4F72-8174-6FD49C262602}">
      <dgm:prSet phldrT="[Text]"/>
      <dgm:spPr>
        <a:solidFill>
          <a:schemeClr val="accent6">
            <a:lumMod val="50000"/>
          </a:schemeClr>
        </a:solidFill>
      </dgm:spPr>
      <dgm:t>
        <a:bodyPr/>
        <a:lstStyle/>
        <a:p>
          <a:pPr>
            <a:buFont typeface="Wingdings" panose="05000000000000000000" pitchFamily="2" charset="2"/>
            <a:buChar char=""/>
          </a:pPr>
          <a:r>
            <a:rPr lang="en-US" dirty="0"/>
            <a:t>At least twice: Explain how comment –beginning &amp; prior to taking public comment</a:t>
          </a:r>
        </a:p>
      </dgm:t>
    </dgm:pt>
    <dgm:pt modelId="{80BEC5A7-F6F7-4BC3-B46A-BEBAF59D840D}" type="parTrans" cxnId="{6CA8D23B-3FC3-4EFB-AB80-DBAAB98ABA1C}">
      <dgm:prSet/>
      <dgm:spPr/>
      <dgm:t>
        <a:bodyPr/>
        <a:lstStyle/>
        <a:p>
          <a:endParaRPr lang="en-US"/>
        </a:p>
      </dgm:t>
    </dgm:pt>
    <dgm:pt modelId="{27195144-FEBA-42B8-A410-E2437CCB3959}" type="sibTrans" cxnId="{6CA8D23B-3FC3-4EFB-AB80-DBAAB98ABA1C}">
      <dgm:prSet/>
      <dgm:spPr/>
      <dgm:t>
        <a:bodyPr/>
        <a:lstStyle/>
        <a:p>
          <a:endParaRPr lang="en-US"/>
        </a:p>
      </dgm:t>
    </dgm:pt>
    <dgm:pt modelId="{A1D54DE7-8081-4315-9D3D-6C9171AD70ED}">
      <dgm:prSet/>
      <dgm:spPr>
        <a:solidFill>
          <a:schemeClr val="accent6">
            <a:lumMod val="50000"/>
          </a:schemeClr>
        </a:solidFill>
      </dgm:spPr>
      <dgm:t>
        <a:bodyPr/>
        <a:lstStyle/>
        <a:p>
          <a:pPr>
            <a:buFont typeface="Wingdings" panose="05000000000000000000" pitchFamily="2" charset="2"/>
            <a:buChar char=""/>
          </a:pPr>
          <a:r>
            <a:rPr lang="en-US" dirty="0"/>
            <a:t>Plan to acknowledge the process might feel different</a:t>
          </a:r>
        </a:p>
      </dgm:t>
    </dgm:pt>
    <dgm:pt modelId="{BF126868-2423-45F4-B153-BC8A496B2803}" type="parTrans" cxnId="{BECB0570-73B7-4D7D-9D25-BCD018F34BE6}">
      <dgm:prSet/>
      <dgm:spPr/>
      <dgm:t>
        <a:bodyPr/>
        <a:lstStyle/>
        <a:p>
          <a:endParaRPr lang="en-US"/>
        </a:p>
      </dgm:t>
    </dgm:pt>
    <dgm:pt modelId="{21FA2980-ACF7-4F4C-BF9A-4B2CD6FBE94B}" type="sibTrans" cxnId="{BECB0570-73B7-4D7D-9D25-BCD018F34BE6}">
      <dgm:prSet/>
      <dgm:spPr/>
      <dgm:t>
        <a:bodyPr/>
        <a:lstStyle/>
        <a:p>
          <a:endParaRPr lang="en-US"/>
        </a:p>
      </dgm:t>
    </dgm:pt>
    <dgm:pt modelId="{0D3B6D8B-FDC9-4BDC-B886-C90788D0EF33}">
      <dgm:prSet/>
      <dgm:spPr>
        <a:solidFill>
          <a:schemeClr val="accent6">
            <a:lumMod val="50000"/>
          </a:schemeClr>
        </a:solidFill>
      </dgm:spPr>
      <dgm:t>
        <a:bodyPr/>
        <a:lstStyle/>
        <a:p>
          <a:pPr>
            <a:buFont typeface="Wingdings" panose="05000000000000000000" pitchFamily="2" charset="2"/>
            <a:buChar char=""/>
          </a:pPr>
          <a:r>
            <a:rPr lang="en-US" dirty="0"/>
            <a:t>Your agency values public input highly</a:t>
          </a:r>
        </a:p>
      </dgm:t>
    </dgm:pt>
    <dgm:pt modelId="{3FECB57D-57D8-4BB0-A4BE-D8393D75C898}" type="parTrans" cxnId="{735A05A1-C0D0-4B86-AF16-BF8828571238}">
      <dgm:prSet/>
      <dgm:spPr/>
      <dgm:t>
        <a:bodyPr/>
        <a:lstStyle/>
        <a:p>
          <a:endParaRPr lang="en-US"/>
        </a:p>
      </dgm:t>
    </dgm:pt>
    <dgm:pt modelId="{FDA04F0F-C16E-4148-BA89-ECCCAF56525E}" type="sibTrans" cxnId="{735A05A1-C0D0-4B86-AF16-BF8828571238}">
      <dgm:prSet/>
      <dgm:spPr/>
      <dgm:t>
        <a:bodyPr/>
        <a:lstStyle/>
        <a:p>
          <a:endParaRPr lang="en-US"/>
        </a:p>
      </dgm:t>
    </dgm:pt>
    <dgm:pt modelId="{7CF24EFA-62CA-4493-9A7C-0F49C9035013}">
      <dgm:prSet/>
      <dgm:spPr>
        <a:solidFill>
          <a:schemeClr val="accent6">
            <a:lumMod val="50000"/>
          </a:schemeClr>
        </a:solidFill>
      </dgm:spPr>
      <dgm:t>
        <a:bodyPr/>
        <a:lstStyle/>
        <a:p>
          <a:pPr>
            <a:buFont typeface="Wingdings" panose="05000000000000000000" pitchFamily="2" charset="2"/>
            <a:buChar char=""/>
          </a:pPr>
          <a:r>
            <a:rPr lang="en-US" dirty="0"/>
            <a:t>Your agency appreciates their patience as the organization becomes proficient with new platforms and processes</a:t>
          </a:r>
        </a:p>
      </dgm:t>
    </dgm:pt>
    <dgm:pt modelId="{F66E2C3A-5163-4495-8F53-1E095070C62B}" type="parTrans" cxnId="{E5DCC391-A021-407A-9F0C-C3FF35B0FCCA}">
      <dgm:prSet/>
      <dgm:spPr/>
      <dgm:t>
        <a:bodyPr/>
        <a:lstStyle/>
        <a:p>
          <a:endParaRPr lang="en-US"/>
        </a:p>
      </dgm:t>
    </dgm:pt>
    <dgm:pt modelId="{EDC9591C-5E0C-44A9-AA4A-4DE72C0F2515}" type="sibTrans" cxnId="{E5DCC391-A021-407A-9F0C-C3FF35B0FCCA}">
      <dgm:prSet/>
      <dgm:spPr/>
      <dgm:t>
        <a:bodyPr/>
        <a:lstStyle/>
        <a:p>
          <a:endParaRPr lang="en-US"/>
        </a:p>
      </dgm:t>
    </dgm:pt>
    <dgm:pt modelId="{34DC51FA-C34A-4D81-BFB1-3BFA4EB9118A}">
      <dgm:prSet/>
      <dgm:spPr>
        <a:solidFill>
          <a:schemeClr val="accent6">
            <a:lumMod val="50000"/>
          </a:schemeClr>
        </a:solidFill>
      </dgm:spPr>
      <dgm:t>
        <a:bodyPr/>
        <a:lstStyle/>
        <a:p>
          <a:pPr>
            <a:buFont typeface="Wingdings" panose="05000000000000000000" pitchFamily="2" charset="2"/>
            <a:buChar char=""/>
          </a:pPr>
          <a:r>
            <a:rPr lang="en-US" dirty="0"/>
            <a:t>identifies meeting and/or agenda item goals</a:t>
          </a:r>
        </a:p>
      </dgm:t>
    </dgm:pt>
    <dgm:pt modelId="{5D96DAD7-E217-4065-A82A-CC26F3029B9C}" type="parTrans" cxnId="{4004C954-00A2-4CBC-9203-D8F72C5FF1C5}">
      <dgm:prSet/>
      <dgm:spPr/>
      <dgm:t>
        <a:bodyPr/>
        <a:lstStyle/>
        <a:p>
          <a:endParaRPr lang="en-US"/>
        </a:p>
      </dgm:t>
    </dgm:pt>
    <dgm:pt modelId="{0038265F-22CD-476D-94DE-8DDF1428DCCC}" type="sibTrans" cxnId="{4004C954-00A2-4CBC-9203-D8F72C5FF1C5}">
      <dgm:prSet/>
      <dgm:spPr/>
      <dgm:t>
        <a:bodyPr/>
        <a:lstStyle/>
        <a:p>
          <a:endParaRPr lang="en-US"/>
        </a:p>
      </dgm:t>
    </dgm:pt>
    <dgm:pt modelId="{88DBC804-669E-4BB2-9721-5ABB812B6CCE}">
      <dgm:prSet phldrT="[Text]"/>
      <dgm:spPr>
        <a:solidFill>
          <a:schemeClr val="accent6">
            <a:lumMod val="50000"/>
          </a:schemeClr>
        </a:solidFill>
      </dgm:spPr>
      <dgm:t>
        <a:bodyPr/>
        <a:lstStyle/>
        <a:p>
          <a:pPr>
            <a:buFont typeface="Wingdings" panose="05000000000000000000" pitchFamily="2" charset="2"/>
            <a:buChar char=""/>
          </a:pPr>
          <a:r>
            <a:rPr lang="en-US" dirty="0"/>
            <a:t>Order of the agenda, format of agenda items, how public comment will work</a:t>
          </a:r>
        </a:p>
      </dgm:t>
    </dgm:pt>
    <dgm:pt modelId="{1C7B7997-CEF2-492B-8783-ADCFCB9BD8D8}" type="parTrans" cxnId="{88980FF6-06F6-4B90-B998-1DB97E637675}">
      <dgm:prSet/>
      <dgm:spPr/>
      <dgm:t>
        <a:bodyPr/>
        <a:lstStyle/>
        <a:p>
          <a:endParaRPr lang="en-US"/>
        </a:p>
      </dgm:t>
    </dgm:pt>
    <dgm:pt modelId="{4612D5DB-B253-442E-B0D5-063579DE1C25}" type="sibTrans" cxnId="{88980FF6-06F6-4B90-B998-1DB97E637675}">
      <dgm:prSet/>
      <dgm:spPr/>
      <dgm:t>
        <a:bodyPr/>
        <a:lstStyle/>
        <a:p>
          <a:endParaRPr lang="en-US"/>
        </a:p>
      </dgm:t>
    </dgm:pt>
    <dgm:pt modelId="{98C9C321-1C9C-4399-A5A5-557CD5E459FE}" type="pres">
      <dgm:prSet presAssocID="{83CDAE4E-3136-40D9-BE44-12B2A2C716B5}" presName="composite" presStyleCnt="0">
        <dgm:presLayoutVars>
          <dgm:chMax val="1"/>
          <dgm:dir/>
          <dgm:resizeHandles val="exact"/>
        </dgm:presLayoutVars>
      </dgm:prSet>
      <dgm:spPr/>
    </dgm:pt>
    <dgm:pt modelId="{FBB257C9-DCF6-478E-BBF4-9E89A494FC00}" type="pres">
      <dgm:prSet presAssocID="{5AEDFB69-34C6-467C-AA04-EB3ACDDCE0E7}" presName="roof" presStyleLbl="dkBgShp" presStyleIdx="0" presStyleCnt="2"/>
      <dgm:spPr/>
    </dgm:pt>
    <dgm:pt modelId="{21300B6B-8EAD-42E6-A00E-DC8DEF4EB92E}" type="pres">
      <dgm:prSet presAssocID="{5AEDFB69-34C6-467C-AA04-EB3ACDDCE0E7}" presName="pillars" presStyleCnt="0"/>
      <dgm:spPr/>
    </dgm:pt>
    <dgm:pt modelId="{B4A153E3-90D1-42D4-979B-95337DFB4001}" type="pres">
      <dgm:prSet presAssocID="{5AEDFB69-34C6-467C-AA04-EB3ACDDCE0E7}" presName="pillar1" presStyleLbl="node1" presStyleIdx="0" presStyleCnt="3">
        <dgm:presLayoutVars>
          <dgm:bulletEnabled val="1"/>
        </dgm:presLayoutVars>
      </dgm:prSet>
      <dgm:spPr/>
    </dgm:pt>
    <dgm:pt modelId="{0E69EACB-94A6-4576-9160-FFB041666A41}" type="pres">
      <dgm:prSet presAssocID="{48F8B7D7-86A2-4261-92C4-F1E2A6C333F0}" presName="pillarX" presStyleLbl="node1" presStyleIdx="1" presStyleCnt="3">
        <dgm:presLayoutVars>
          <dgm:bulletEnabled val="1"/>
        </dgm:presLayoutVars>
      </dgm:prSet>
      <dgm:spPr/>
    </dgm:pt>
    <dgm:pt modelId="{197B134F-2C0C-4C86-841C-D89EEB94902B}" type="pres">
      <dgm:prSet presAssocID="{AD2DF21F-A599-4819-AC9A-798F7B6DC8E2}" presName="pillarX" presStyleLbl="node1" presStyleIdx="2" presStyleCnt="3">
        <dgm:presLayoutVars>
          <dgm:bulletEnabled val="1"/>
        </dgm:presLayoutVars>
      </dgm:prSet>
      <dgm:spPr/>
    </dgm:pt>
    <dgm:pt modelId="{86D8C31A-EC1F-4E32-8E32-1CFCC357E04F}" type="pres">
      <dgm:prSet presAssocID="{5AEDFB69-34C6-467C-AA04-EB3ACDDCE0E7}" presName="base" presStyleLbl="dkBgShp" presStyleIdx="1" presStyleCnt="2"/>
      <dgm:spPr/>
    </dgm:pt>
  </dgm:ptLst>
  <dgm:cxnLst>
    <dgm:cxn modelId="{2BCF0201-356E-4C98-86E9-DCE98D174803}" type="presOf" srcId="{83CDAE4E-3136-40D9-BE44-12B2A2C716B5}" destId="{98C9C321-1C9C-4399-A5A5-557CD5E459FE}" srcOrd="0" destOrd="0" presId="urn:microsoft.com/office/officeart/2005/8/layout/hList3"/>
    <dgm:cxn modelId="{FC978F04-84D9-42EB-8CE5-DF00B1DA2E07}" srcId="{83CDAE4E-3136-40D9-BE44-12B2A2C716B5}" destId="{5AEDFB69-34C6-467C-AA04-EB3ACDDCE0E7}" srcOrd="0" destOrd="0" parTransId="{1C4000C4-AC61-4F1E-928B-51469B30CB3E}" sibTransId="{6C89785C-680D-4553-AA2E-C2589CF457F6}"/>
    <dgm:cxn modelId="{5897C821-D76D-4418-A7C9-11C600A8E28A}" srcId="{CF891063-9842-4040-B206-7327BC671E39}" destId="{D1F3E967-DF3C-49CB-A746-241BA6B3915D}" srcOrd="0" destOrd="0" parTransId="{419F4E81-0C56-49AA-9656-3550CDEC075F}" sibTransId="{2985938C-AE05-40F4-85BB-14455D4F5448}"/>
    <dgm:cxn modelId="{640CA52B-1C85-48C8-AD2F-7B2ECF31AA97}" type="presOf" srcId="{894F3301-B286-4F72-8174-6FD49C262602}" destId="{0E69EACB-94A6-4576-9160-FFB041666A41}" srcOrd="0" destOrd="3" presId="urn:microsoft.com/office/officeart/2005/8/layout/hList3"/>
    <dgm:cxn modelId="{D808422D-9FEF-4B7A-AF39-0C357756B50A}" type="presOf" srcId="{F4546A0D-8771-4B5D-A00E-6475C90DBA45}" destId="{B4A153E3-90D1-42D4-979B-95337DFB4001}" srcOrd="0" destOrd="3" presId="urn:microsoft.com/office/officeart/2005/8/layout/hList3"/>
    <dgm:cxn modelId="{6CA8D23B-3FC3-4EFB-AB80-DBAAB98ABA1C}" srcId="{48F8B7D7-86A2-4261-92C4-F1E2A6C333F0}" destId="{894F3301-B286-4F72-8174-6FD49C262602}" srcOrd="1" destOrd="0" parTransId="{80BEC5A7-F6F7-4BC3-B46A-BEBAF59D840D}" sibTransId="{27195144-FEBA-42B8-A410-E2437CCB3959}"/>
    <dgm:cxn modelId="{CB4F463E-A42E-4A8C-9EC3-EB219502EAFA}" type="presOf" srcId="{5AEDFB69-34C6-467C-AA04-EB3ACDDCE0E7}" destId="{FBB257C9-DCF6-478E-BBF4-9E89A494FC00}" srcOrd="0" destOrd="0" presId="urn:microsoft.com/office/officeart/2005/8/layout/hList3"/>
    <dgm:cxn modelId="{8B17DE43-69A6-43B1-9D89-D3894157FEAA}" type="presOf" srcId="{88DBC804-669E-4BB2-9721-5ABB812B6CCE}" destId="{0E69EACB-94A6-4576-9160-FFB041666A41}" srcOrd="0" destOrd="2" presId="urn:microsoft.com/office/officeart/2005/8/layout/hList3"/>
    <dgm:cxn modelId="{CF2BDE44-FF49-47B9-92C4-D17D873F55F4}" type="presOf" srcId="{CF891063-9842-4040-B206-7327BC671E39}" destId="{B4A153E3-90D1-42D4-979B-95337DFB4001}" srcOrd="0" destOrd="0" presId="urn:microsoft.com/office/officeart/2005/8/layout/hList3"/>
    <dgm:cxn modelId="{CC80A065-F030-4A4F-ABF6-ACA6DBFF7339}" type="presOf" srcId="{0D3B6D8B-FDC9-4BDC-B886-C90788D0EF33}" destId="{197B134F-2C0C-4C86-841C-D89EEB94902B}" srcOrd="0" destOrd="2" presId="urn:microsoft.com/office/officeart/2005/8/layout/hList3"/>
    <dgm:cxn modelId="{3700C766-1F08-4A72-8F2D-EA129CC01F52}" srcId="{48F8B7D7-86A2-4261-92C4-F1E2A6C333F0}" destId="{F1A0B6F3-4A7A-4768-812E-842E363DDC86}" srcOrd="0" destOrd="0" parTransId="{D9C6EF18-0A44-439F-A469-859BDB3315B7}" sibTransId="{3C0AEF41-0953-49DD-A20D-1B53966F561E}"/>
    <dgm:cxn modelId="{EB55BD49-52AF-48A5-A78B-5E0C8D8CAD07}" srcId="{CF891063-9842-4040-B206-7327BC671E39}" destId="{F4546A0D-8771-4B5D-A00E-6475C90DBA45}" srcOrd="2" destOrd="0" parTransId="{6292BCD8-CD13-465C-A33A-4870A322B9F1}" sibTransId="{743DEA45-6179-46C9-8F03-54EB8FCC2BC0}"/>
    <dgm:cxn modelId="{8505364A-8D1A-4D64-8AE7-B0ECB5CD4419}" type="presOf" srcId="{34DC51FA-C34A-4D81-BFB1-3BFA4EB9118A}" destId="{B4A153E3-90D1-42D4-979B-95337DFB4001}" srcOrd="0" destOrd="4" presId="urn:microsoft.com/office/officeart/2005/8/layout/hList3"/>
    <dgm:cxn modelId="{89974E6C-D129-4E9A-AAF0-087EF5487409}" type="presOf" srcId="{53F6E7B3-C00A-4F71-BF21-69653BFAB4B5}" destId="{B4A153E3-90D1-42D4-979B-95337DFB4001}" srcOrd="0" destOrd="2" presId="urn:microsoft.com/office/officeart/2005/8/layout/hList3"/>
    <dgm:cxn modelId="{BECB0570-73B7-4D7D-9D25-BCD018F34BE6}" srcId="{AD2DF21F-A599-4819-AC9A-798F7B6DC8E2}" destId="{A1D54DE7-8081-4315-9D3D-6C9171AD70ED}" srcOrd="0" destOrd="0" parTransId="{BF126868-2423-45F4-B153-BC8A496B2803}" sibTransId="{21FA2980-ACF7-4F4C-BF9A-4B2CD6FBE94B}"/>
    <dgm:cxn modelId="{0F2A3354-3F9B-4805-9925-B328BA490649}" type="presOf" srcId="{D1F3E967-DF3C-49CB-A746-241BA6B3915D}" destId="{B4A153E3-90D1-42D4-979B-95337DFB4001}" srcOrd="0" destOrd="1" presId="urn:microsoft.com/office/officeart/2005/8/layout/hList3"/>
    <dgm:cxn modelId="{4004C954-00A2-4CBC-9203-D8F72C5FF1C5}" srcId="{CF891063-9842-4040-B206-7327BC671E39}" destId="{34DC51FA-C34A-4D81-BFB1-3BFA4EB9118A}" srcOrd="3" destOrd="0" parTransId="{5D96DAD7-E217-4065-A82A-CC26F3029B9C}" sibTransId="{0038265F-22CD-476D-94DE-8DDF1428DCCC}"/>
    <dgm:cxn modelId="{E5DCC391-A021-407A-9F0C-C3FF35B0FCCA}" srcId="{AD2DF21F-A599-4819-AC9A-798F7B6DC8E2}" destId="{7CF24EFA-62CA-4493-9A7C-0F49C9035013}" srcOrd="2" destOrd="0" parTransId="{F66E2C3A-5163-4495-8F53-1E095070C62B}" sibTransId="{EDC9591C-5E0C-44A9-AA4A-4DE72C0F2515}"/>
    <dgm:cxn modelId="{735A05A1-C0D0-4B86-AF16-BF8828571238}" srcId="{AD2DF21F-A599-4819-AC9A-798F7B6DC8E2}" destId="{0D3B6D8B-FDC9-4BDC-B886-C90788D0EF33}" srcOrd="1" destOrd="0" parTransId="{3FECB57D-57D8-4BB0-A4BE-D8393D75C898}" sibTransId="{FDA04F0F-C16E-4148-BA89-ECCCAF56525E}"/>
    <dgm:cxn modelId="{35B878A6-CC06-4D75-A230-9E51643F98A5}" type="presOf" srcId="{48F8B7D7-86A2-4261-92C4-F1E2A6C333F0}" destId="{0E69EACB-94A6-4576-9160-FFB041666A41}" srcOrd="0" destOrd="0" presId="urn:microsoft.com/office/officeart/2005/8/layout/hList3"/>
    <dgm:cxn modelId="{A34E83AE-03EA-4F2E-98DF-1CBA26DA48AB}" type="presOf" srcId="{F1A0B6F3-4A7A-4768-812E-842E363DDC86}" destId="{0E69EACB-94A6-4576-9160-FFB041666A41}" srcOrd="0" destOrd="1" presId="urn:microsoft.com/office/officeart/2005/8/layout/hList3"/>
    <dgm:cxn modelId="{AC9959C7-D032-43E7-9F96-3B402B44DBB7}" srcId="{CF891063-9842-4040-B206-7327BC671E39}" destId="{53F6E7B3-C00A-4F71-BF21-69653BFAB4B5}" srcOrd="1" destOrd="0" parTransId="{AC227F66-2304-4DFA-BDB3-AFA316E7AAED}" sibTransId="{C5BBB89E-E446-46D8-96AA-294B10099AD1}"/>
    <dgm:cxn modelId="{A21ADCE8-AE79-4E6B-86A4-53965C94406B}" srcId="{5AEDFB69-34C6-467C-AA04-EB3ACDDCE0E7}" destId="{48F8B7D7-86A2-4261-92C4-F1E2A6C333F0}" srcOrd="1" destOrd="0" parTransId="{4D83874B-C158-453A-BE2B-8CC876C57923}" sibTransId="{D5FADA30-C62E-4800-8B05-511E01AAE73A}"/>
    <dgm:cxn modelId="{70A8DCF4-FA34-484A-BB8B-6920D0961481}" srcId="{5AEDFB69-34C6-467C-AA04-EB3ACDDCE0E7}" destId="{AD2DF21F-A599-4819-AC9A-798F7B6DC8E2}" srcOrd="2" destOrd="0" parTransId="{B92701F8-7278-42C4-A123-F081C241D13B}" sibTransId="{53CAFBC4-3601-479A-9C92-DB8602FFD443}"/>
    <dgm:cxn modelId="{56DCE3F4-3311-4B2E-9D89-14AD042DCD4A}" srcId="{5AEDFB69-34C6-467C-AA04-EB3ACDDCE0E7}" destId="{CF891063-9842-4040-B206-7327BC671E39}" srcOrd="0" destOrd="0" parTransId="{F200220A-2133-4C58-B1B8-637DC3A54A67}" sibTransId="{770FD931-D7AC-4B7B-8501-E1474E7752CD}"/>
    <dgm:cxn modelId="{88980FF6-06F6-4B90-B998-1DB97E637675}" srcId="{F1A0B6F3-4A7A-4768-812E-842E363DDC86}" destId="{88DBC804-669E-4BB2-9721-5ABB812B6CCE}" srcOrd="0" destOrd="0" parTransId="{1C7B7997-CEF2-492B-8783-ADCFCB9BD8D8}" sibTransId="{4612D5DB-B253-442E-B0D5-063579DE1C25}"/>
    <dgm:cxn modelId="{680590F9-9536-4AB2-AC80-FF8FBE078683}" type="presOf" srcId="{A1D54DE7-8081-4315-9D3D-6C9171AD70ED}" destId="{197B134F-2C0C-4C86-841C-D89EEB94902B}" srcOrd="0" destOrd="1" presId="urn:microsoft.com/office/officeart/2005/8/layout/hList3"/>
    <dgm:cxn modelId="{D7B30AFD-956B-48D1-B456-7388A8CCB03A}" type="presOf" srcId="{AD2DF21F-A599-4819-AC9A-798F7B6DC8E2}" destId="{197B134F-2C0C-4C86-841C-D89EEB94902B}" srcOrd="0" destOrd="0" presId="urn:microsoft.com/office/officeart/2005/8/layout/hList3"/>
    <dgm:cxn modelId="{DBDCCBFE-83AC-49CC-89C5-96F3B8ADE4AB}" type="presOf" srcId="{7CF24EFA-62CA-4493-9A7C-0F49C9035013}" destId="{197B134F-2C0C-4C86-841C-D89EEB94902B}" srcOrd="0" destOrd="3" presId="urn:microsoft.com/office/officeart/2005/8/layout/hList3"/>
    <dgm:cxn modelId="{AE8C8055-0F7C-4969-93D1-0AF8A78701D1}" type="presParOf" srcId="{98C9C321-1C9C-4399-A5A5-557CD5E459FE}" destId="{FBB257C9-DCF6-478E-BBF4-9E89A494FC00}" srcOrd="0" destOrd="0" presId="urn:microsoft.com/office/officeart/2005/8/layout/hList3"/>
    <dgm:cxn modelId="{3D4ED4DC-59BF-4DEC-B48D-5A0923F40FF4}" type="presParOf" srcId="{98C9C321-1C9C-4399-A5A5-557CD5E459FE}" destId="{21300B6B-8EAD-42E6-A00E-DC8DEF4EB92E}" srcOrd="1" destOrd="0" presId="urn:microsoft.com/office/officeart/2005/8/layout/hList3"/>
    <dgm:cxn modelId="{A95BFDDB-30DF-4036-9B21-5A9ACDDF618A}" type="presParOf" srcId="{21300B6B-8EAD-42E6-A00E-DC8DEF4EB92E}" destId="{B4A153E3-90D1-42D4-979B-95337DFB4001}" srcOrd="0" destOrd="0" presId="urn:microsoft.com/office/officeart/2005/8/layout/hList3"/>
    <dgm:cxn modelId="{B2B896A7-11DC-4A2F-9C53-87D42106D157}" type="presParOf" srcId="{21300B6B-8EAD-42E6-A00E-DC8DEF4EB92E}" destId="{0E69EACB-94A6-4576-9160-FFB041666A41}" srcOrd="1" destOrd="0" presId="urn:microsoft.com/office/officeart/2005/8/layout/hList3"/>
    <dgm:cxn modelId="{C2874D65-A789-4BCA-A7A0-C974B83D43CC}" type="presParOf" srcId="{21300B6B-8EAD-42E6-A00E-DC8DEF4EB92E}" destId="{197B134F-2C0C-4C86-841C-D89EEB94902B}" srcOrd="2" destOrd="0" presId="urn:microsoft.com/office/officeart/2005/8/layout/hList3"/>
    <dgm:cxn modelId="{87C33649-5751-4B5F-9741-16E4A4C11148}" type="presParOf" srcId="{98C9C321-1C9C-4399-A5A5-557CD5E459FE}" destId="{86D8C31A-EC1F-4E32-8E32-1CFCC357E0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A1EE1-9954-4B83-BD7F-C758FDBE12B6}">
      <dsp:nvSpPr>
        <dsp:cNvPr id="0" name=""/>
        <dsp:cNvSpPr/>
      </dsp:nvSpPr>
      <dsp:spPr>
        <a:xfrm>
          <a:off x="0" y="1581"/>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F28A632-FEB4-4A35-B715-9AB60967B8A3}">
      <dsp:nvSpPr>
        <dsp:cNvPr id="0" name=""/>
        <dsp:cNvSpPr/>
      </dsp:nvSpPr>
      <dsp:spPr>
        <a:xfrm>
          <a:off x="0" y="1581"/>
          <a:ext cx="10515600" cy="107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solidFill>
                <a:schemeClr val="bg1"/>
              </a:solidFill>
            </a:rPr>
            <a:t>Creative thinking</a:t>
          </a:r>
        </a:p>
      </dsp:txBody>
      <dsp:txXfrm>
        <a:off x="0" y="1581"/>
        <a:ext cx="10515600" cy="1078445"/>
      </dsp:txXfrm>
    </dsp:sp>
    <dsp:sp modelId="{F8B0ABD2-33F7-495E-BB77-9A57A0DB6DC7}">
      <dsp:nvSpPr>
        <dsp:cNvPr id="0" name=""/>
        <dsp:cNvSpPr/>
      </dsp:nvSpPr>
      <dsp:spPr>
        <a:xfrm>
          <a:off x="0" y="1080027"/>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353843-3417-4439-BF16-2A152625D8E3}">
      <dsp:nvSpPr>
        <dsp:cNvPr id="0" name=""/>
        <dsp:cNvSpPr/>
      </dsp:nvSpPr>
      <dsp:spPr>
        <a:xfrm>
          <a:off x="0" y="1080027"/>
          <a:ext cx="10515600" cy="107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solidFill>
                <a:schemeClr val="bg1"/>
              </a:solidFill>
            </a:rPr>
            <a:t>Trust in government is steady at 70%</a:t>
          </a:r>
        </a:p>
      </dsp:txBody>
      <dsp:txXfrm>
        <a:off x="0" y="1080027"/>
        <a:ext cx="10515600" cy="1078445"/>
      </dsp:txXfrm>
    </dsp:sp>
    <dsp:sp modelId="{E0813BDE-B461-408A-9685-7AC97057B170}">
      <dsp:nvSpPr>
        <dsp:cNvPr id="0" name=""/>
        <dsp:cNvSpPr/>
      </dsp:nvSpPr>
      <dsp:spPr>
        <a:xfrm>
          <a:off x="0" y="2158472"/>
          <a:ext cx="105156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A051A94-23BC-483B-BCFE-2A1214393443}">
      <dsp:nvSpPr>
        <dsp:cNvPr id="0" name=""/>
        <dsp:cNvSpPr/>
      </dsp:nvSpPr>
      <dsp:spPr>
        <a:xfrm>
          <a:off x="0" y="2158472"/>
          <a:ext cx="10515600" cy="107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solidFill>
                <a:schemeClr val="bg1"/>
              </a:solidFill>
            </a:rPr>
            <a:t>Big ‘town halls’ are happening</a:t>
          </a:r>
        </a:p>
      </dsp:txBody>
      <dsp:txXfrm>
        <a:off x="0" y="2158472"/>
        <a:ext cx="10515600" cy="1078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FDDAC-1FDB-41C1-BC6B-3DC0F976683A}">
      <dsp:nvSpPr>
        <dsp:cNvPr id="0" name=""/>
        <dsp:cNvSpPr/>
      </dsp:nvSpPr>
      <dsp:spPr>
        <a:xfrm>
          <a:off x="0" y="0"/>
          <a:ext cx="10515600" cy="130540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Outreach</a:t>
          </a:r>
        </a:p>
      </dsp:txBody>
      <dsp:txXfrm>
        <a:off x="0" y="0"/>
        <a:ext cx="10515600" cy="1305401"/>
      </dsp:txXfrm>
    </dsp:sp>
    <dsp:sp modelId="{75B0E71D-C01E-49B3-ABE1-9D740CEB5EE4}">
      <dsp:nvSpPr>
        <dsp:cNvPr id="0" name=""/>
        <dsp:cNvSpPr/>
      </dsp:nvSpPr>
      <dsp:spPr>
        <a:xfrm>
          <a:off x="5134" y="1305401"/>
          <a:ext cx="3501776"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Accessibility, Equity</a:t>
          </a:r>
        </a:p>
      </dsp:txBody>
      <dsp:txXfrm>
        <a:off x="5134" y="1305401"/>
        <a:ext cx="3501776" cy="2741342"/>
      </dsp:txXfrm>
    </dsp:sp>
    <dsp:sp modelId="{77369AEB-FEF4-42F3-8147-42972F9651C6}">
      <dsp:nvSpPr>
        <dsp:cNvPr id="0" name=""/>
        <dsp:cNvSpPr/>
      </dsp:nvSpPr>
      <dsp:spPr>
        <a:xfrm>
          <a:off x="3506911" y="1305401"/>
          <a:ext cx="3501776"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Local Demographics</a:t>
          </a:r>
        </a:p>
      </dsp:txBody>
      <dsp:txXfrm>
        <a:off x="3506911" y="1305401"/>
        <a:ext cx="3501776" cy="2741342"/>
      </dsp:txXfrm>
    </dsp:sp>
    <dsp:sp modelId="{A16885B4-8E38-4F80-AF9C-4BAEF86FFEAF}">
      <dsp:nvSpPr>
        <dsp:cNvPr id="0" name=""/>
        <dsp:cNvSpPr/>
      </dsp:nvSpPr>
      <dsp:spPr>
        <a:xfrm>
          <a:off x="7008688" y="1305401"/>
          <a:ext cx="3501776"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Individual, Customized Efforts</a:t>
          </a:r>
        </a:p>
      </dsp:txBody>
      <dsp:txXfrm>
        <a:off x="7008688" y="1305401"/>
        <a:ext cx="3501776" cy="2741342"/>
      </dsp:txXfrm>
    </dsp:sp>
    <dsp:sp modelId="{06F16CD7-C79A-4027-9839-B9E78BA65024}">
      <dsp:nvSpPr>
        <dsp:cNvPr id="0" name=""/>
        <dsp:cNvSpPr/>
      </dsp:nvSpPr>
      <dsp:spPr>
        <a:xfrm>
          <a:off x="0" y="4046744"/>
          <a:ext cx="10515600" cy="304593"/>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042F-3BBA-4897-8C6D-06091AF390D0}">
      <dsp:nvSpPr>
        <dsp:cNvPr id="0" name=""/>
        <dsp:cNvSpPr/>
      </dsp:nvSpPr>
      <dsp:spPr>
        <a:xfrm>
          <a:off x="0" y="0"/>
          <a:ext cx="10915649" cy="1174796"/>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Font typeface="Wingdings" panose="05000000000000000000" pitchFamily="2" charset="2"/>
            <a:buNone/>
          </a:pPr>
          <a:r>
            <a:rPr lang="en-US" sz="4900" kern="1200" dirty="0"/>
            <a:t>Outreach</a:t>
          </a:r>
        </a:p>
      </dsp:txBody>
      <dsp:txXfrm>
        <a:off x="57349" y="57349"/>
        <a:ext cx="10800951" cy="1060098"/>
      </dsp:txXfrm>
    </dsp:sp>
    <dsp:sp modelId="{0F42C65E-AD35-4ED0-A947-295518A6E741}">
      <dsp:nvSpPr>
        <dsp:cNvPr id="0" name=""/>
        <dsp:cNvSpPr/>
      </dsp:nvSpPr>
      <dsp:spPr>
        <a:xfrm>
          <a:off x="0" y="1469796"/>
          <a:ext cx="10915649" cy="384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572" tIns="31750" rIns="177800" bIns="31750" numCol="1" spcCol="1270" anchor="t" anchorCtr="0">
          <a:noAutofit/>
        </a:bodyPr>
        <a:lstStyle/>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Ensure up to date information on website</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Easily accessible directions for accessing platform </a:t>
          </a:r>
          <a:r>
            <a:rPr lang="en-US" sz="1800" kern="1200" dirty="0"/>
            <a:t>(i.e. WebEx, Skype, Zoom, etc.)</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Create or review list of communities and groups interested or impacted </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Check demographics for ethnic diversity as a tool for going ‘beyond the </a:t>
          </a:r>
          <a:r>
            <a:rPr lang="en-US" sz="2500" kern="1200" dirty="0" err="1"/>
            <a:t>usuals</a:t>
          </a:r>
          <a:r>
            <a:rPr lang="en-US" sz="2500" kern="1200" dirty="0"/>
            <a:t>’</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Language access (translation, interpretation) </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Consider targeted individual emails local groups</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Consider phone calls to key leaders to ensure they are informed</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Ask targeted leaders to help spread the word about your meeting</a:t>
          </a:r>
        </a:p>
        <a:p>
          <a:pPr marL="228600" lvl="1" indent="-228600" algn="l" defTabSz="1111250">
            <a:lnSpc>
              <a:spcPct val="90000"/>
            </a:lnSpc>
            <a:spcBef>
              <a:spcPct val="0"/>
            </a:spcBef>
            <a:spcAft>
              <a:spcPct val="20000"/>
            </a:spcAft>
            <a:buFont typeface="Wingdings" panose="05000000000000000000" pitchFamily="2" charset="2"/>
            <a:buChar char=""/>
          </a:pPr>
          <a:r>
            <a:rPr lang="en-US" sz="2500" kern="1200" dirty="0"/>
            <a:t>Consider ‘tagging’ social media handles of key groups as part of social efforts</a:t>
          </a:r>
        </a:p>
      </dsp:txBody>
      <dsp:txXfrm>
        <a:off x="0" y="1469796"/>
        <a:ext cx="10915649" cy="3841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3F5B-F5D6-46CC-96FF-52C2665756D0}">
      <dsp:nvSpPr>
        <dsp:cNvPr id="0" name=""/>
        <dsp:cNvSpPr/>
      </dsp:nvSpPr>
      <dsp:spPr>
        <a:xfrm>
          <a:off x="1748064" y="2975"/>
          <a:ext cx="3342605" cy="20055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Appropriate Presentations</a:t>
          </a:r>
        </a:p>
      </dsp:txBody>
      <dsp:txXfrm>
        <a:off x="1748064" y="2975"/>
        <a:ext cx="3342605" cy="2005563"/>
      </dsp:txXfrm>
    </dsp:sp>
    <dsp:sp modelId="{72391AB4-9244-4DCB-95BC-A7B0FC3C6757}">
      <dsp:nvSpPr>
        <dsp:cNvPr id="0" name=""/>
        <dsp:cNvSpPr/>
      </dsp:nvSpPr>
      <dsp:spPr>
        <a:xfrm>
          <a:off x="5424930" y="2975"/>
          <a:ext cx="3342605" cy="20055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Clear, Concise, Attractive Visuals</a:t>
          </a:r>
        </a:p>
      </dsp:txBody>
      <dsp:txXfrm>
        <a:off x="5424930" y="2975"/>
        <a:ext cx="3342605" cy="2005563"/>
      </dsp:txXfrm>
    </dsp:sp>
    <dsp:sp modelId="{67FCAF55-3F0A-463C-8E65-BB8B66771AB7}">
      <dsp:nvSpPr>
        <dsp:cNvPr id="0" name=""/>
        <dsp:cNvSpPr/>
      </dsp:nvSpPr>
      <dsp:spPr>
        <a:xfrm>
          <a:off x="1748064" y="2342799"/>
          <a:ext cx="3342605" cy="20055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Key Take-Aways </a:t>
          </a:r>
        </a:p>
        <a:p>
          <a:pPr marL="0" lvl="0" indent="0" algn="ctr" defTabSz="1644650">
            <a:lnSpc>
              <a:spcPct val="90000"/>
            </a:lnSpc>
            <a:spcBef>
              <a:spcPct val="0"/>
            </a:spcBef>
            <a:spcAft>
              <a:spcPct val="35000"/>
            </a:spcAft>
            <a:buNone/>
          </a:pPr>
          <a:r>
            <a:rPr lang="en-US" sz="3700" kern="1200" dirty="0"/>
            <a:t>(Have Some)</a:t>
          </a:r>
        </a:p>
      </dsp:txBody>
      <dsp:txXfrm>
        <a:off x="1748064" y="2342799"/>
        <a:ext cx="3342605" cy="2005563"/>
      </dsp:txXfrm>
    </dsp:sp>
    <dsp:sp modelId="{23C24D3F-DF83-4B4E-BCE8-8064F722F893}">
      <dsp:nvSpPr>
        <dsp:cNvPr id="0" name=""/>
        <dsp:cNvSpPr/>
      </dsp:nvSpPr>
      <dsp:spPr>
        <a:xfrm>
          <a:off x="5424930" y="2342799"/>
          <a:ext cx="3342605" cy="20055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Other Considerations</a:t>
          </a:r>
        </a:p>
      </dsp:txBody>
      <dsp:txXfrm>
        <a:off x="5424930" y="2342799"/>
        <a:ext cx="3342605" cy="20055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9A12-43C0-4004-BA48-28E6C5CFA4E1}">
      <dsp:nvSpPr>
        <dsp:cNvPr id="0" name=""/>
        <dsp:cNvSpPr/>
      </dsp:nvSpPr>
      <dsp:spPr>
        <a:xfrm>
          <a:off x="0" y="121124"/>
          <a:ext cx="10515600" cy="806400"/>
        </a:xfrm>
        <a:prstGeom prst="rect">
          <a:avLst/>
        </a:prstGeom>
        <a:solidFill>
          <a:schemeClr val="bg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t>Keep Presentations Under 10 Minutes</a:t>
          </a:r>
        </a:p>
      </dsp:txBody>
      <dsp:txXfrm>
        <a:off x="0" y="121124"/>
        <a:ext cx="10515600" cy="806400"/>
      </dsp:txXfrm>
    </dsp:sp>
    <dsp:sp modelId="{11439531-C71F-4BBE-BE4B-EE94AA54FF7D}">
      <dsp:nvSpPr>
        <dsp:cNvPr id="0" name=""/>
        <dsp:cNvSpPr/>
      </dsp:nvSpPr>
      <dsp:spPr>
        <a:xfrm>
          <a:off x="0" y="927525"/>
          <a:ext cx="10515600" cy="39198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ü"/>
          </a:pPr>
          <a:r>
            <a:rPr lang="en-US" sz="2800" kern="1200" dirty="0"/>
            <a:t>Ask for presentations to be 8 minutes</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Gives wiggle room</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Especially online, attention spans are limited </a:t>
          </a:r>
        </a:p>
        <a:p>
          <a:pPr marL="285750" lvl="1" indent="-285750" algn="l" defTabSz="1244600">
            <a:lnSpc>
              <a:spcPct val="90000"/>
            </a:lnSpc>
            <a:spcBef>
              <a:spcPct val="0"/>
            </a:spcBef>
            <a:spcAft>
              <a:spcPct val="15000"/>
            </a:spcAft>
            <a:buFont typeface="Wingdings" panose="05000000000000000000" pitchFamily="2" charset="2"/>
            <a:buChar char="ü"/>
          </a:pPr>
          <a:r>
            <a:rPr lang="en-US" sz="2800" kern="1200" dirty="0"/>
            <a:t>If the presenter needs more than 10 minutes break up content</a:t>
          </a:r>
        </a:p>
        <a:p>
          <a:pPr marL="285750" lvl="1" indent="-285750" algn="l" defTabSz="1244600">
            <a:lnSpc>
              <a:spcPct val="90000"/>
            </a:lnSpc>
            <a:spcBef>
              <a:spcPct val="0"/>
            </a:spcBef>
            <a:spcAft>
              <a:spcPct val="15000"/>
            </a:spcAft>
            <a:buFont typeface="Wingdings" panose="05000000000000000000" pitchFamily="2" charset="2"/>
            <a:buChar char="ü"/>
          </a:pPr>
          <a:r>
            <a:rPr lang="en-US" sz="2800" kern="1200" dirty="0"/>
            <a:t>Between Sections</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Allow for ‘questions of clarification’ and/or substantive questions</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Meeting leader must be strong &amp; clear about limiting questions between each presentation section</a:t>
          </a:r>
        </a:p>
      </dsp:txBody>
      <dsp:txXfrm>
        <a:off x="0" y="927525"/>
        <a:ext cx="10515600" cy="39198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C9766-9F3F-4366-B452-805CFA68622A}">
      <dsp:nvSpPr>
        <dsp:cNvPr id="0" name=""/>
        <dsp:cNvSpPr/>
      </dsp:nvSpPr>
      <dsp:spPr>
        <a:xfrm>
          <a:off x="0" y="249304"/>
          <a:ext cx="10515600" cy="748800"/>
        </a:xfrm>
        <a:prstGeom prst="rect">
          <a:avLst/>
        </a:prstGeom>
        <a:solidFill>
          <a:schemeClr val="bg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Ensure Your Slide Deck Looks Good</a:t>
          </a:r>
        </a:p>
      </dsp:txBody>
      <dsp:txXfrm>
        <a:off x="0" y="249304"/>
        <a:ext cx="10515600" cy="748800"/>
      </dsp:txXfrm>
    </dsp:sp>
    <dsp:sp modelId="{20912360-CED5-4AFD-A108-FA2BB159A9AB}">
      <dsp:nvSpPr>
        <dsp:cNvPr id="0" name=""/>
        <dsp:cNvSpPr/>
      </dsp:nvSpPr>
      <dsp:spPr>
        <a:xfrm>
          <a:off x="0" y="998104"/>
          <a:ext cx="10515600" cy="38539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ü"/>
          </a:pPr>
          <a:r>
            <a:rPr lang="en-US" sz="2600" kern="1200" dirty="0"/>
            <a:t>Prior to meeting ‘dry-run’ a staffer should run through the presenters’ slides</a:t>
          </a:r>
        </a:p>
        <a:p>
          <a:pPr marL="457200" lvl="2" indent="-228600" algn="l" defTabSz="1155700">
            <a:lnSpc>
              <a:spcPct val="90000"/>
            </a:lnSpc>
            <a:spcBef>
              <a:spcPct val="0"/>
            </a:spcBef>
            <a:spcAft>
              <a:spcPct val="15000"/>
            </a:spcAft>
            <a:buFont typeface="Wingdings" panose="05000000000000000000" pitchFamily="2" charset="2"/>
            <a:buChar char="ü"/>
          </a:pPr>
          <a:r>
            <a:rPr lang="en-US" sz="2600" kern="1200" dirty="0"/>
            <a:t>Ideally, have staffer do initial run through of the presentation on platform</a:t>
          </a:r>
        </a:p>
        <a:p>
          <a:pPr marL="228600" lvl="1" indent="-228600" algn="l" defTabSz="1155700">
            <a:lnSpc>
              <a:spcPct val="90000"/>
            </a:lnSpc>
            <a:spcBef>
              <a:spcPct val="0"/>
            </a:spcBef>
            <a:spcAft>
              <a:spcPct val="15000"/>
            </a:spcAft>
            <a:buFont typeface="Wingdings" panose="05000000000000000000" pitchFamily="2" charset="2"/>
            <a:buChar char="ü"/>
          </a:pPr>
          <a:r>
            <a:rPr lang="en-US" sz="2600" kern="1200" dirty="0"/>
            <a:t>Allows the actual dry run to be focused on technical aspects of the platform working smoothly</a:t>
          </a:r>
        </a:p>
        <a:p>
          <a:pPr marL="228600" lvl="1" indent="-228600" algn="l" defTabSz="1155700">
            <a:lnSpc>
              <a:spcPct val="90000"/>
            </a:lnSpc>
            <a:spcBef>
              <a:spcPct val="0"/>
            </a:spcBef>
            <a:spcAft>
              <a:spcPct val="15000"/>
            </a:spcAft>
            <a:buFont typeface="Wingdings" panose="05000000000000000000" pitchFamily="2" charset="2"/>
            <a:buChar char="ü"/>
          </a:pPr>
          <a:r>
            <a:rPr lang="en-US" sz="2600" kern="1200" dirty="0"/>
            <a:t>Do not be shy about asking for edits, or for staff to improve slides. </a:t>
          </a:r>
        </a:p>
        <a:p>
          <a:pPr marL="457200" lvl="2" indent="-228600" algn="l" defTabSz="1155700">
            <a:lnSpc>
              <a:spcPct val="90000"/>
            </a:lnSpc>
            <a:spcBef>
              <a:spcPct val="0"/>
            </a:spcBef>
            <a:spcAft>
              <a:spcPct val="15000"/>
            </a:spcAft>
            <a:buFont typeface="Wingdings" panose="05000000000000000000" pitchFamily="2" charset="2"/>
            <a:buChar char="ü"/>
          </a:pPr>
          <a:r>
            <a:rPr lang="en-US" sz="2600" kern="1200" dirty="0"/>
            <a:t>Presentation materials might be majority of what your audience sees during your meeting it is important they are attractive and professional</a:t>
          </a:r>
        </a:p>
      </dsp:txBody>
      <dsp:txXfrm>
        <a:off x="0" y="998104"/>
        <a:ext cx="10515600" cy="38539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EC72-0081-44A8-870B-364D51B3F778}">
      <dsp:nvSpPr>
        <dsp:cNvPr id="0" name=""/>
        <dsp:cNvSpPr/>
      </dsp:nvSpPr>
      <dsp:spPr>
        <a:xfrm>
          <a:off x="0" y="232361"/>
          <a:ext cx="10515600" cy="806400"/>
        </a:xfrm>
        <a:prstGeom prst="rect">
          <a:avLst/>
        </a:prstGeom>
        <a:solidFill>
          <a:schemeClr val="bg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Are there key actions you need from the meeting? </a:t>
          </a:r>
        </a:p>
      </dsp:txBody>
      <dsp:txXfrm>
        <a:off x="0" y="232361"/>
        <a:ext cx="10515600" cy="806400"/>
      </dsp:txXfrm>
    </dsp:sp>
    <dsp:sp modelId="{47AC4866-218A-4BFD-AB65-1C5C50172C78}">
      <dsp:nvSpPr>
        <dsp:cNvPr id="0" name=""/>
        <dsp:cNvSpPr/>
      </dsp:nvSpPr>
      <dsp:spPr>
        <a:xfrm>
          <a:off x="0" y="1038761"/>
          <a:ext cx="10515600" cy="338184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ü"/>
          </a:pPr>
          <a:r>
            <a:rPr lang="en-US" sz="2800" kern="1200" dirty="0"/>
            <a:t>How will you ensure those issues come up or are moved to action?</a:t>
          </a:r>
        </a:p>
        <a:p>
          <a:pPr marL="285750" lvl="1" indent="-285750" algn="l" defTabSz="1244600">
            <a:lnSpc>
              <a:spcPct val="90000"/>
            </a:lnSpc>
            <a:spcBef>
              <a:spcPct val="0"/>
            </a:spcBef>
            <a:spcAft>
              <a:spcPct val="15000"/>
            </a:spcAft>
            <a:buFont typeface="Wingdings" panose="05000000000000000000" pitchFamily="2" charset="2"/>
            <a:buChar char="ü"/>
          </a:pPr>
          <a:r>
            <a:rPr lang="en-US" sz="2800" kern="1200" dirty="0"/>
            <a:t>In ‘wrap up’ section of the meeting (prior to adjourn) be sure to summarize:</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Key communication messages</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Key take-aways for a given stakeholder segment/ member/ community</a:t>
          </a:r>
        </a:p>
        <a:p>
          <a:pPr marL="571500" lvl="2" indent="-285750" algn="l" defTabSz="1244600">
            <a:lnSpc>
              <a:spcPct val="90000"/>
            </a:lnSpc>
            <a:spcBef>
              <a:spcPct val="0"/>
            </a:spcBef>
            <a:spcAft>
              <a:spcPct val="15000"/>
            </a:spcAft>
            <a:buFont typeface="Wingdings" panose="05000000000000000000" pitchFamily="2" charset="2"/>
            <a:buChar char="ü"/>
          </a:pPr>
          <a:r>
            <a:rPr lang="en-US" sz="2800" kern="1200" dirty="0"/>
            <a:t>Summarize action items</a:t>
          </a:r>
        </a:p>
      </dsp:txBody>
      <dsp:txXfrm>
        <a:off x="0" y="1038761"/>
        <a:ext cx="10515600" cy="33818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0CC1A-78A5-42E7-B199-8F844DB782B0}">
      <dsp:nvSpPr>
        <dsp:cNvPr id="0" name=""/>
        <dsp:cNvSpPr/>
      </dsp:nvSpPr>
      <dsp:spPr>
        <a:xfrm>
          <a:off x="0" y="83472"/>
          <a:ext cx="10515600" cy="935415"/>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dirty="0"/>
            <a:t>Breaks</a:t>
          </a:r>
          <a:endParaRPr lang="en-US" sz="3900" kern="1200" dirty="0"/>
        </a:p>
      </dsp:txBody>
      <dsp:txXfrm>
        <a:off x="45663" y="129135"/>
        <a:ext cx="10424274" cy="844089"/>
      </dsp:txXfrm>
    </dsp:sp>
    <dsp:sp modelId="{A1A74AAB-7AD9-43CC-B4C7-DBB554B952A8}">
      <dsp:nvSpPr>
        <dsp:cNvPr id="0" name=""/>
        <dsp:cNvSpPr/>
      </dsp:nvSpPr>
      <dsp:spPr>
        <a:xfrm>
          <a:off x="0" y="1018887"/>
          <a:ext cx="105156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Font typeface="Wingdings" panose="05000000000000000000" pitchFamily="2" charset="2"/>
            <a:buChar char="ü"/>
          </a:pPr>
          <a:r>
            <a:rPr lang="en-US" sz="3000" kern="1200" dirty="0"/>
            <a:t>Similar to in-person meetings, depending on the length and nature of your meeting, it may be appropriate to take a 10 – 15 minute break during the middle of your meeting.</a:t>
          </a:r>
        </a:p>
      </dsp:txBody>
      <dsp:txXfrm>
        <a:off x="0" y="1018887"/>
        <a:ext cx="10515600" cy="1372410"/>
      </dsp:txXfrm>
    </dsp:sp>
    <dsp:sp modelId="{81991130-86EA-4C87-9174-B6D88FE2FD56}">
      <dsp:nvSpPr>
        <dsp:cNvPr id="0" name=""/>
        <dsp:cNvSpPr/>
      </dsp:nvSpPr>
      <dsp:spPr>
        <a:xfrm>
          <a:off x="0" y="2391297"/>
          <a:ext cx="10515600" cy="935415"/>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Ground Rules</a:t>
          </a:r>
        </a:p>
      </dsp:txBody>
      <dsp:txXfrm>
        <a:off x="45663" y="2436960"/>
        <a:ext cx="10424274" cy="844089"/>
      </dsp:txXfrm>
    </dsp:sp>
    <dsp:sp modelId="{4507B062-EA1F-442A-B83A-2513094FDDE1}">
      <dsp:nvSpPr>
        <dsp:cNvPr id="0" name=""/>
        <dsp:cNvSpPr/>
      </dsp:nvSpPr>
      <dsp:spPr>
        <a:xfrm>
          <a:off x="0" y="3326712"/>
          <a:ext cx="10515600" cy="230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Font typeface="Wingdings" panose="05000000000000000000" pitchFamily="2" charset="2"/>
            <a:buChar char="ü"/>
          </a:pPr>
          <a:r>
            <a:rPr lang="en-US" sz="3000" kern="1200" dirty="0"/>
            <a:t>Ground rules are not necessary for every meeting. It will be up to your team to decide. </a:t>
          </a:r>
        </a:p>
        <a:p>
          <a:pPr marL="285750" lvl="1" indent="-285750" algn="l" defTabSz="1333500">
            <a:lnSpc>
              <a:spcPct val="90000"/>
            </a:lnSpc>
            <a:spcBef>
              <a:spcPct val="0"/>
            </a:spcBef>
            <a:spcAft>
              <a:spcPct val="20000"/>
            </a:spcAft>
            <a:buFont typeface="Wingdings" panose="05000000000000000000" pitchFamily="2" charset="2"/>
            <a:buChar char="ü"/>
          </a:pPr>
          <a:r>
            <a:rPr lang="en-US" sz="3000" kern="1200" dirty="0"/>
            <a:t>To some degree, many challenges found at in-person meetings (side bar conversations, non-verbal interaction) become moot with virtual meetings</a:t>
          </a:r>
        </a:p>
      </dsp:txBody>
      <dsp:txXfrm>
        <a:off x="0" y="3326712"/>
        <a:ext cx="10515600" cy="23008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C7F96-24F4-43F6-AF84-E98F99A88DC0}">
      <dsp:nvSpPr>
        <dsp:cNvPr id="0" name=""/>
        <dsp:cNvSpPr/>
      </dsp:nvSpPr>
      <dsp:spPr>
        <a:xfrm>
          <a:off x="0" y="257834"/>
          <a:ext cx="10515600" cy="691200"/>
        </a:xfrm>
        <a:prstGeom prst="rect">
          <a:avLst/>
        </a:prstGeom>
        <a:solidFill>
          <a:schemeClr val="bg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Stakeholder Check-In or Design Team</a:t>
          </a:r>
          <a:endParaRPr lang="en-US" sz="2400" kern="1200" dirty="0"/>
        </a:p>
      </dsp:txBody>
      <dsp:txXfrm>
        <a:off x="0" y="257834"/>
        <a:ext cx="10515600" cy="691200"/>
      </dsp:txXfrm>
    </dsp:sp>
    <dsp:sp modelId="{1D57014D-F6D5-4D18-9E04-E475295050DD}">
      <dsp:nvSpPr>
        <dsp:cNvPr id="0" name=""/>
        <dsp:cNvSpPr/>
      </dsp:nvSpPr>
      <dsp:spPr>
        <a:xfrm>
          <a:off x="0" y="949034"/>
          <a:ext cx="10515600" cy="4018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For ongoing group meetings and/or meetings of a complex or controversial nature, consider having a “design team”</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A design team could include two to four meeting participants who represent different perspectives</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i.e. environmental, industry, labor, local government</a:t>
          </a:r>
        </a:p>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Options for gathering input and opinion on your meeting agenda which include:</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Having folks participate in pre-meeting calls to ensure balanced approach</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Individual phone calls to talk through agenda ideas (prior to having a draft agenda)</a:t>
          </a:r>
        </a:p>
        <a:p>
          <a:pPr marL="457200" lvl="2" indent="-228600" algn="l" defTabSz="1066800">
            <a:lnSpc>
              <a:spcPct val="90000"/>
            </a:lnSpc>
            <a:spcBef>
              <a:spcPct val="0"/>
            </a:spcBef>
            <a:spcAft>
              <a:spcPct val="15000"/>
            </a:spcAft>
            <a:buFont typeface="Wingdings" panose="05000000000000000000" pitchFamily="2" charset="2"/>
            <a:buChar char="ü"/>
          </a:pPr>
          <a:r>
            <a:rPr lang="en-US" sz="2400" kern="1200" dirty="0"/>
            <a:t>Individual phone calls to react to draft agenda and provide feedback</a:t>
          </a:r>
        </a:p>
      </dsp:txBody>
      <dsp:txXfrm>
        <a:off x="0" y="949034"/>
        <a:ext cx="10515600" cy="4018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635E0-FA4C-4DEE-A8EA-965C150D7673}">
      <dsp:nvSpPr>
        <dsp:cNvPr id="0" name=""/>
        <dsp:cNvSpPr/>
      </dsp:nvSpPr>
      <dsp:spPr>
        <a:xfrm>
          <a:off x="0" y="140232"/>
          <a:ext cx="10515600" cy="1123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What if it is necessary to shut down the meeting?</a:t>
          </a:r>
        </a:p>
      </dsp:txBody>
      <dsp:txXfrm>
        <a:off x="0" y="140232"/>
        <a:ext cx="10515600" cy="1123200"/>
      </dsp:txXfrm>
    </dsp:sp>
    <dsp:sp modelId="{0F2CE42F-46CC-4BC7-BEC3-4AAF4D648275}">
      <dsp:nvSpPr>
        <dsp:cNvPr id="0" name=""/>
        <dsp:cNvSpPr/>
      </dsp:nvSpPr>
      <dsp:spPr>
        <a:xfrm>
          <a:off x="0" y="1263432"/>
          <a:ext cx="10515600"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Font typeface="Wingdings" panose="05000000000000000000" pitchFamily="2" charset="2"/>
            <a:buChar char="ü"/>
          </a:pPr>
          <a:r>
            <a:rPr lang="en-US" sz="3900" kern="1200" dirty="0"/>
            <a:t>What will you say if you need to shut it down?</a:t>
          </a:r>
        </a:p>
        <a:p>
          <a:pPr marL="285750" lvl="1" indent="-285750" algn="l" defTabSz="1733550">
            <a:lnSpc>
              <a:spcPct val="90000"/>
            </a:lnSpc>
            <a:spcBef>
              <a:spcPct val="0"/>
            </a:spcBef>
            <a:spcAft>
              <a:spcPct val="15000"/>
            </a:spcAft>
            <a:buFont typeface="Wingdings" panose="05000000000000000000" pitchFamily="2" charset="2"/>
            <a:buChar char="ü"/>
          </a:pPr>
          <a:r>
            <a:rPr lang="en-US" sz="3900" kern="1200" dirty="0"/>
            <a:t>What if there are hundreds of participants who want to comment? </a:t>
          </a:r>
        </a:p>
        <a:p>
          <a:pPr marL="285750" lvl="1" indent="-285750" algn="l" defTabSz="1733550">
            <a:lnSpc>
              <a:spcPct val="90000"/>
            </a:lnSpc>
            <a:spcBef>
              <a:spcPct val="0"/>
            </a:spcBef>
            <a:spcAft>
              <a:spcPct val="15000"/>
            </a:spcAft>
            <a:buFont typeface="Wingdings" panose="05000000000000000000" pitchFamily="2" charset="2"/>
            <a:buChar char="ü"/>
          </a:pPr>
          <a:r>
            <a:rPr lang="en-US" sz="3900" kern="1200" dirty="0"/>
            <a:t>Does your platform let you continue on past the initial allocative time slot? Or will it cut you off? </a:t>
          </a:r>
        </a:p>
      </dsp:txBody>
      <dsp:txXfrm>
        <a:off x="0" y="1263432"/>
        <a:ext cx="10515600" cy="34257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B27C6-826C-446E-8E32-58F147BF7323}">
      <dsp:nvSpPr>
        <dsp:cNvPr id="0" name=""/>
        <dsp:cNvSpPr/>
      </dsp:nvSpPr>
      <dsp:spPr>
        <a:xfrm>
          <a:off x="51" y="137838"/>
          <a:ext cx="4913783"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Be Ready to Truncate</a:t>
          </a:r>
        </a:p>
      </dsp:txBody>
      <dsp:txXfrm>
        <a:off x="51" y="137838"/>
        <a:ext cx="4913783" cy="604800"/>
      </dsp:txXfrm>
    </dsp:sp>
    <dsp:sp modelId="{ED1E83E6-B632-4C64-A39D-84753B6F6684}">
      <dsp:nvSpPr>
        <dsp:cNvPr id="0" name=""/>
        <dsp:cNvSpPr/>
      </dsp:nvSpPr>
      <dsp:spPr>
        <a:xfrm>
          <a:off x="51" y="742638"/>
          <a:ext cx="4913783" cy="380457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How will any given agenda item be shortened if previous item runs long? </a:t>
          </a:r>
        </a:p>
        <a:p>
          <a:pPr marL="228600" lvl="1" indent="-228600" algn="l" defTabSz="933450">
            <a:lnSpc>
              <a:spcPct val="90000"/>
            </a:lnSpc>
            <a:spcBef>
              <a:spcPct val="0"/>
            </a:spcBef>
            <a:spcAft>
              <a:spcPct val="15000"/>
            </a:spcAft>
            <a:buChar char="•"/>
          </a:pPr>
          <a:r>
            <a:rPr lang="en-US" sz="2100" kern="1200" dirty="0"/>
            <a:t>Options include:</a:t>
          </a:r>
        </a:p>
        <a:p>
          <a:pPr marL="457200" lvl="2" indent="-228600" algn="l" defTabSz="933450">
            <a:lnSpc>
              <a:spcPct val="90000"/>
            </a:lnSpc>
            <a:spcBef>
              <a:spcPct val="0"/>
            </a:spcBef>
            <a:spcAft>
              <a:spcPct val="15000"/>
            </a:spcAft>
            <a:buChar char="•"/>
          </a:pPr>
          <a:r>
            <a:rPr lang="en-US" sz="2100" kern="1200" dirty="0"/>
            <a:t>ask presenter to shorten presentation; </a:t>
          </a:r>
        </a:p>
        <a:p>
          <a:pPr marL="457200" lvl="2" indent="-228600" algn="l" defTabSz="933450">
            <a:lnSpc>
              <a:spcPct val="90000"/>
            </a:lnSpc>
            <a:spcBef>
              <a:spcPct val="0"/>
            </a:spcBef>
            <a:spcAft>
              <a:spcPct val="15000"/>
            </a:spcAft>
            <a:buChar char="•"/>
          </a:pPr>
          <a:r>
            <a:rPr lang="en-US" sz="2100" kern="1200" dirty="0"/>
            <a:t>limit Q/A; </a:t>
          </a:r>
        </a:p>
        <a:p>
          <a:pPr marL="457200" lvl="2" indent="-228600" algn="l" defTabSz="933450">
            <a:lnSpc>
              <a:spcPct val="90000"/>
            </a:lnSpc>
            <a:spcBef>
              <a:spcPct val="0"/>
            </a:spcBef>
            <a:spcAft>
              <a:spcPct val="15000"/>
            </a:spcAft>
            <a:buChar char="•"/>
          </a:pPr>
          <a:r>
            <a:rPr lang="en-US" sz="2100" kern="1200" dirty="0"/>
            <a:t>eliminate Q/A for this meeting; </a:t>
          </a:r>
        </a:p>
        <a:p>
          <a:pPr marL="457200" lvl="2" indent="-228600" algn="l" defTabSz="933450">
            <a:lnSpc>
              <a:spcPct val="90000"/>
            </a:lnSpc>
            <a:spcBef>
              <a:spcPct val="0"/>
            </a:spcBef>
            <a:spcAft>
              <a:spcPct val="15000"/>
            </a:spcAft>
            <a:buChar char="•"/>
          </a:pPr>
          <a:r>
            <a:rPr lang="en-US" sz="2100" kern="1200" dirty="0"/>
            <a:t>decide to break the item in two, with one piece at the day’s meeting and the other piece at a future meeting; </a:t>
          </a:r>
        </a:p>
        <a:p>
          <a:pPr marL="457200" lvl="2" indent="-228600" algn="l" defTabSz="933450">
            <a:lnSpc>
              <a:spcPct val="90000"/>
            </a:lnSpc>
            <a:spcBef>
              <a:spcPct val="0"/>
            </a:spcBef>
            <a:spcAft>
              <a:spcPct val="15000"/>
            </a:spcAft>
            <a:buChar char="•"/>
          </a:pPr>
          <a:r>
            <a:rPr lang="en-US" sz="2100" kern="1200" dirty="0"/>
            <a:t>postpone the item to a future meeting.</a:t>
          </a:r>
        </a:p>
      </dsp:txBody>
      <dsp:txXfrm>
        <a:off x="51" y="742638"/>
        <a:ext cx="4913783" cy="3804570"/>
      </dsp:txXfrm>
    </dsp:sp>
    <dsp:sp modelId="{3BD97AEA-9C8D-46FB-BD31-CD4F7A01212E}">
      <dsp:nvSpPr>
        <dsp:cNvPr id="0" name=""/>
        <dsp:cNvSpPr/>
      </dsp:nvSpPr>
      <dsp:spPr>
        <a:xfrm>
          <a:off x="5601764" y="137838"/>
          <a:ext cx="4913783" cy="604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“Stock” or Filler Sentences</a:t>
          </a:r>
        </a:p>
      </dsp:txBody>
      <dsp:txXfrm>
        <a:off x="5601764" y="137838"/>
        <a:ext cx="4913783" cy="604800"/>
      </dsp:txXfrm>
    </dsp:sp>
    <dsp:sp modelId="{F956CF2B-95D0-490A-BD4E-F14919E60FEF}">
      <dsp:nvSpPr>
        <dsp:cNvPr id="0" name=""/>
        <dsp:cNvSpPr/>
      </dsp:nvSpPr>
      <dsp:spPr>
        <a:xfrm>
          <a:off x="5601764" y="742638"/>
          <a:ext cx="4913783" cy="380457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Have a few ‘stock’ sentences ready if there is a glitch. </a:t>
          </a:r>
        </a:p>
        <a:p>
          <a:pPr marL="228600" lvl="1" indent="-228600" algn="l" defTabSz="933450">
            <a:lnSpc>
              <a:spcPct val="90000"/>
            </a:lnSpc>
            <a:spcBef>
              <a:spcPct val="0"/>
            </a:spcBef>
            <a:spcAft>
              <a:spcPct val="15000"/>
            </a:spcAft>
            <a:buChar char="•"/>
          </a:pPr>
          <a:r>
            <a:rPr lang="en-US" sz="2100" kern="1200" dirty="0"/>
            <a:t>What if your Chair accidentally disconnects? </a:t>
          </a:r>
        </a:p>
        <a:p>
          <a:pPr marL="457200" lvl="2" indent="-228600" algn="l" defTabSz="933450">
            <a:lnSpc>
              <a:spcPct val="90000"/>
            </a:lnSpc>
            <a:spcBef>
              <a:spcPct val="0"/>
            </a:spcBef>
            <a:spcAft>
              <a:spcPct val="15000"/>
            </a:spcAft>
            <a:buChar char="•"/>
          </a:pPr>
          <a:r>
            <a:rPr lang="en-US" sz="2100" kern="1200" dirty="0"/>
            <a:t>Likely the E.D. /Director will take over, but</a:t>
          </a:r>
        </a:p>
        <a:p>
          <a:pPr marL="685800" lvl="3" indent="-228600" algn="l" defTabSz="933450">
            <a:lnSpc>
              <a:spcPct val="90000"/>
            </a:lnSpc>
            <a:spcBef>
              <a:spcPct val="0"/>
            </a:spcBef>
            <a:spcAft>
              <a:spcPct val="15000"/>
            </a:spcAft>
            <a:buChar char="•"/>
          </a:pPr>
          <a:r>
            <a:rPr lang="en-US" sz="2100" kern="1200" dirty="0"/>
            <a:t>Continue on as planned until the chair comes back?</a:t>
          </a:r>
        </a:p>
        <a:p>
          <a:pPr marL="685800" lvl="3" indent="-228600" algn="l" defTabSz="933450">
            <a:lnSpc>
              <a:spcPct val="90000"/>
            </a:lnSpc>
            <a:spcBef>
              <a:spcPct val="0"/>
            </a:spcBef>
            <a:spcAft>
              <a:spcPct val="15000"/>
            </a:spcAft>
            <a:buChar char="•"/>
          </a:pPr>
          <a:r>
            <a:rPr lang="en-US" sz="2100" kern="1200" dirty="0"/>
            <a:t>Or stall until the chair is back (for example if there is a decision to be made)?</a:t>
          </a:r>
        </a:p>
      </dsp:txBody>
      <dsp:txXfrm>
        <a:off x="5601764" y="742638"/>
        <a:ext cx="4913783" cy="3804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60918-ED3E-4F05-A8E0-3241E1AE1601}">
      <dsp:nvSpPr>
        <dsp:cNvPr id="0" name=""/>
        <dsp:cNvSpPr/>
      </dsp:nvSpPr>
      <dsp:spPr>
        <a:xfrm>
          <a:off x="0" y="31779"/>
          <a:ext cx="10515600" cy="98338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Is it urgent?</a:t>
          </a:r>
        </a:p>
      </dsp:txBody>
      <dsp:txXfrm>
        <a:off x="48005" y="79784"/>
        <a:ext cx="10419590" cy="887374"/>
      </dsp:txXfrm>
    </dsp:sp>
    <dsp:sp modelId="{387A0D9B-18AE-4215-8A7E-3F01B57D8AE0}">
      <dsp:nvSpPr>
        <dsp:cNvPr id="0" name=""/>
        <dsp:cNvSpPr/>
      </dsp:nvSpPr>
      <dsp:spPr>
        <a:xfrm>
          <a:off x="0" y="1133244"/>
          <a:ext cx="10515600" cy="98338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Is it important?</a:t>
          </a:r>
        </a:p>
      </dsp:txBody>
      <dsp:txXfrm>
        <a:off x="48005" y="1181249"/>
        <a:ext cx="10419590" cy="887374"/>
      </dsp:txXfrm>
    </dsp:sp>
    <dsp:sp modelId="{A068F562-DFF7-4036-88FA-DE9B60C40698}">
      <dsp:nvSpPr>
        <dsp:cNvPr id="0" name=""/>
        <dsp:cNvSpPr/>
      </dsp:nvSpPr>
      <dsp:spPr>
        <a:xfrm>
          <a:off x="0" y="2234709"/>
          <a:ext cx="10515600" cy="98338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Is it tone-deaf?</a:t>
          </a:r>
        </a:p>
      </dsp:txBody>
      <dsp:txXfrm>
        <a:off x="48005" y="2282714"/>
        <a:ext cx="10419590" cy="887374"/>
      </dsp:txXfrm>
    </dsp:sp>
    <dsp:sp modelId="{98F74156-C59A-4C2A-A133-A879BFAD447A}">
      <dsp:nvSpPr>
        <dsp:cNvPr id="0" name=""/>
        <dsp:cNvSpPr/>
      </dsp:nvSpPr>
      <dsp:spPr>
        <a:xfrm>
          <a:off x="0" y="3336174"/>
          <a:ext cx="10515600" cy="98338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What is the context?</a:t>
          </a:r>
        </a:p>
      </dsp:txBody>
      <dsp:txXfrm>
        <a:off x="48005" y="3384179"/>
        <a:ext cx="10419590" cy="8873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78D7-9F9B-4797-98C0-384CBDF929D6}">
      <dsp:nvSpPr>
        <dsp:cNvPr id="0" name=""/>
        <dsp:cNvSpPr/>
      </dsp:nvSpPr>
      <dsp:spPr>
        <a:xfrm>
          <a:off x="1748064" y="2975"/>
          <a:ext cx="3342605" cy="200556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Over-Talking</a:t>
          </a:r>
        </a:p>
      </dsp:txBody>
      <dsp:txXfrm>
        <a:off x="1748064" y="2975"/>
        <a:ext cx="3342605" cy="2005563"/>
      </dsp:txXfrm>
    </dsp:sp>
    <dsp:sp modelId="{12778423-2787-4221-84D4-0CF60F48B661}">
      <dsp:nvSpPr>
        <dsp:cNvPr id="0" name=""/>
        <dsp:cNvSpPr/>
      </dsp:nvSpPr>
      <dsp:spPr>
        <a:xfrm>
          <a:off x="5424930" y="0"/>
          <a:ext cx="3342605" cy="200556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Staying on Time</a:t>
          </a:r>
        </a:p>
      </dsp:txBody>
      <dsp:txXfrm>
        <a:off x="5424930" y="0"/>
        <a:ext cx="3342605" cy="2005563"/>
      </dsp:txXfrm>
    </dsp:sp>
    <dsp:sp modelId="{D09DCB9E-46CC-4377-9CA2-3C7005E0832B}">
      <dsp:nvSpPr>
        <dsp:cNvPr id="0" name=""/>
        <dsp:cNvSpPr/>
      </dsp:nvSpPr>
      <dsp:spPr>
        <a:xfrm>
          <a:off x="1748064" y="2342799"/>
          <a:ext cx="3342605" cy="200556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Off Topic Conversation</a:t>
          </a:r>
        </a:p>
      </dsp:txBody>
      <dsp:txXfrm>
        <a:off x="1748064" y="2342799"/>
        <a:ext cx="3342605" cy="2005563"/>
      </dsp:txXfrm>
    </dsp:sp>
    <dsp:sp modelId="{DE483C8B-6425-41C5-AFE7-E7C866E6D554}">
      <dsp:nvSpPr>
        <dsp:cNvPr id="0" name=""/>
        <dsp:cNvSpPr/>
      </dsp:nvSpPr>
      <dsp:spPr>
        <a:xfrm>
          <a:off x="5424930" y="2342799"/>
          <a:ext cx="3342605" cy="200556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Never Ending Discussion</a:t>
          </a:r>
        </a:p>
      </dsp:txBody>
      <dsp:txXfrm>
        <a:off x="5424930" y="2342799"/>
        <a:ext cx="3342605" cy="200556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60F25-1FD0-4A3B-9F42-BD4DC05B5FBD}">
      <dsp:nvSpPr>
        <dsp:cNvPr id="0" name=""/>
        <dsp:cNvSpPr/>
      </dsp:nvSpPr>
      <dsp:spPr>
        <a:xfrm>
          <a:off x="0" y="41588"/>
          <a:ext cx="10515600" cy="4268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Symbol" panose="05050102010706020507" pitchFamily="18" charset="2"/>
            <a:buNone/>
          </a:pPr>
          <a:r>
            <a:rPr lang="en-US" sz="3200" kern="1200" dirty="0"/>
            <a:t>“I realize it can be more challenging with our virtual format to know when to jump in, but I am keeping a queue. We will use the queue in order for all voices to be heard. I’ve got __(name), then (name), then (name). Would anyone else like to get in the queue now? As we are limited with time on this item, I ask that we all keep our comments as concise as possible,. Ok, [first person’s name) please go ahead, and then we will be going to (person 2 name). </a:t>
          </a:r>
        </a:p>
      </dsp:txBody>
      <dsp:txXfrm>
        <a:off x="208354" y="249942"/>
        <a:ext cx="10098892" cy="38514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27A24-ADFF-42AD-A58B-23FE220C440E}">
      <dsp:nvSpPr>
        <dsp:cNvPr id="0" name=""/>
        <dsp:cNvSpPr/>
      </dsp:nvSpPr>
      <dsp:spPr>
        <a:xfrm>
          <a:off x="0" y="498151"/>
          <a:ext cx="10515600" cy="1034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n-US" sz="2600" kern="1200" dirty="0"/>
            <a:t>“We have about __ minutes for Q/A. Let’s see if we can take at least 3 questions</a:t>
          </a:r>
        </a:p>
      </dsp:txBody>
      <dsp:txXfrm>
        <a:off x="50489" y="548640"/>
        <a:ext cx="10414622" cy="933302"/>
      </dsp:txXfrm>
    </dsp:sp>
    <dsp:sp modelId="{8C4CC13E-5AF6-48C6-8F5B-7DFC29444CC1}">
      <dsp:nvSpPr>
        <dsp:cNvPr id="0" name=""/>
        <dsp:cNvSpPr/>
      </dsp:nvSpPr>
      <dsp:spPr>
        <a:xfrm>
          <a:off x="0" y="1607312"/>
          <a:ext cx="10515600" cy="1034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n-US" sz="2600" kern="1200"/>
            <a:t>“We are going to have time for just one more question”</a:t>
          </a:r>
        </a:p>
      </dsp:txBody>
      <dsp:txXfrm>
        <a:off x="50489" y="1657801"/>
        <a:ext cx="10414622" cy="933302"/>
      </dsp:txXfrm>
    </dsp:sp>
    <dsp:sp modelId="{17DAB048-CC35-4C3D-BFEE-170EB0132118}">
      <dsp:nvSpPr>
        <dsp:cNvPr id="0" name=""/>
        <dsp:cNvSpPr/>
      </dsp:nvSpPr>
      <dsp:spPr>
        <a:xfrm>
          <a:off x="0" y="2716472"/>
          <a:ext cx="10515600" cy="1034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n-US" sz="2600" kern="1200" dirty="0"/>
            <a:t>“My apologies, but I am not going to add anyone else to the queue at this time as we have only [fill in] (3/ 6 minutes left or we are over time)</a:t>
          </a:r>
        </a:p>
      </dsp:txBody>
      <dsp:txXfrm>
        <a:off x="50489" y="2766961"/>
        <a:ext cx="10414622" cy="933302"/>
      </dsp:txXfrm>
    </dsp:sp>
    <dsp:sp modelId="{BC6BF908-383C-4777-9799-28FFA5E332D1}">
      <dsp:nvSpPr>
        <dsp:cNvPr id="0" name=""/>
        <dsp:cNvSpPr/>
      </dsp:nvSpPr>
      <dsp:spPr>
        <a:xfrm>
          <a:off x="0" y="3825632"/>
          <a:ext cx="10515600" cy="1034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en-US" sz="2600" kern="1200" dirty="0"/>
            <a:t>“I know it is important to all of us to stay on time so we can dive into these other key agenda items, therefore, I am going to push us to wrap this up”</a:t>
          </a:r>
        </a:p>
      </dsp:txBody>
      <dsp:txXfrm>
        <a:off x="50489" y="3876121"/>
        <a:ext cx="10414622" cy="9333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24FA-9F56-49EE-B274-C2C0FA70506C}">
      <dsp:nvSpPr>
        <dsp:cNvPr id="0" name=""/>
        <dsp:cNvSpPr/>
      </dsp:nvSpPr>
      <dsp:spPr>
        <a:xfrm>
          <a:off x="0" y="461242"/>
          <a:ext cx="10515600" cy="147273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dirty="0"/>
            <a:t>If appropriate, consider using a “Parking Lot” or “Other Items” list. </a:t>
          </a:r>
        </a:p>
        <a:p>
          <a:pPr marL="0" lvl="0" indent="0" algn="l" defTabSz="844550">
            <a:lnSpc>
              <a:spcPct val="90000"/>
            </a:lnSpc>
            <a:spcBef>
              <a:spcPct val="0"/>
            </a:spcBef>
            <a:spcAft>
              <a:spcPct val="35000"/>
            </a:spcAft>
            <a:buFont typeface="Symbol" panose="05050102010706020507" pitchFamily="18" charset="2"/>
            <a:buNone/>
          </a:pPr>
          <a:r>
            <a:rPr lang="en-US" sz="1900" kern="1200" dirty="0"/>
            <a:t>“You have raised an important issue; I am listing that on our Parking Lot list to ensure we discuss it at another time. At this time our focus is: _________.”</a:t>
          </a:r>
        </a:p>
      </dsp:txBody>
      <dsp:txXfrm>
        <a:off x="71893" y="533135"/>
        <a:ext cx="10371814" cy="1328951"/>
      </dsp:txXfrm>
    </dsp:sp>
    <dsp:sp modelId="{91D10D54-A788-40EC-A579-B3FF5E7DA647}">
      <dsp:nvSpPr>
        <dsp:cNvPr id="0" name=""/>
        <dsp:cNvSpPr/>
      </dsp:nvSpPr>
      <dsp:spPr>
        <a:xfrm>
          <a:off x="0" y="1988700"/>
          <a:ext cx="10515600" cy="147273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dirty="0"/>
            <a:t>“I appreciate you sharing an issue that is important to you, at this time we need to stay focused on X, but could you bring that back up when we talk about future agenda items during Wrap Up?” </a:t>
          </a:r>
        </a:p>
        <a:p>
          <a:pPr marL="0" lvl="0" indent="0" algn="l" defTabSz="844550">
            <a:lnSpc>
              <a:spcPct val="90000"/>
            </a:lnSpc>
            <a:spcBef>
              <a:spcPct val="0"/>
            </a:spcBef>
            <a:spcAft>
              <a:spcPct val="35000"/>
            </a:spcAft>
            <a:buFont typeface="Symbol" panose="05050102010706020507" pitchFamily="18" charset="2"/>
            <a:buNone/>
          </a:pPr>
          <a:r>
            <a:rPr lang="en-US" sz="1900" kern="1200" dirty="0"/>
            <a:t>[In this case the leader does not validate that the item is relevant or important, but is still polite. They also do not promise to pick it up at a future meeting, just that the person should raise it again.]</a:t>
          </a:r>
        </a:p>
      </dsp:txBody>
      <dsp:txXfrm>
        <a:off x="71893" y="2060593"/>
        <a:ext cx="10371814" cy="1328951"/>
      </dsp:txXfrm>
    </dsp:sp>
    <dsp:sp modelId="{E1052B86-9F13-4D81-9CE9-116A4FF1E2F0}">
      <dsp:nvSpPr>
        <dsp:cNvPr id="0" name=""/>
        <dsp:cNvSpPr/>
      </dsp:nvSpPr>
      <dsp:spPr>
        <a:xfrm>
          <a:off x="0" y="3516157"/>
          <a:ext cx="10515600" cy="147273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dirty="0"/>
            <a:t>Later agenda item. If something that will be covered later is brought up ask them if they can hold the thought. </a:t>
          </a:r>
        </a:p>
      </dsp:txBody>
      <dsp:txXfrm>
        <a:off x="71893" y="3588050"/>
        <a:ext cx="10371814" cy="13289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3E450-91F1-4ACA-B43D-5C67E2B99A7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25B1D-61F6-4536-84A4-1DF4361798D3}">
      <dsp:nvSpPr>
        <dsp:cNvPr id="0" name=""/>
        <dsp:cNvSpPr/>
      </dsp:nvSpPr>
      <dsp:spPr>
        <a:xfrm>
          <a:off x="0" y="0"/>
          <a:ext cx="2103120" cy="4623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If there is an issue or item that could have a never-ending discussion the leader needs to be ready to manage the situation.</a:t>
          </a:r>
        </a:p>
      </dsp:txBody>
      <dsp:txXfrm>
        <a:off x="0" y="0"/>
        <a:ext cx="2103120" cy="4623292"/>
      </dsp:txXfrm>
    </dsp:sp>
    <dsp:sp modelId="{701878E1-B76E-4AFA-945E-0DE5FBB3922D}">
      <dsp:nvSpPr>
        <dsp:cNvPr id="0" name=""/>
        <dsp:cNvSpPr/>
      </dsp:nvSpPr>
      <dsp:spPr>
        <a:xfrm>
          <a:off x="2260854" y="36401"/>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Note the amount of time available for discussion at the beginning of the agenda item.</a:t>
          </a:r>
        </a:p>
      </dsp:txBody>
      <dsp:txXfrm>
        <a:off x="2260854" y="36401"/>
        <a:ext cx="4048506" cy="728033"/>
      </dsp:txXfrm>
    </dsp:sp>
    <dsp:sp modelId="{92777E8D-0F5D-4DBA-BC74-FE6990A59035}">
      <dsp:nvSpPr>
        <dsp:cNvPr id="0" name=""/>
        <dsp:cNvSpPr/>
      </dsp:nvSpPr>
      <dsp:spPr>
        <a:xfrm>
          <a:off x="2103120" y="76443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3427A-9459-4D68-9508-09D08724F677}">
      <dsp:nvSpPr>
        <dsp:cNvPr id="0" name=""/>
        <dsp:cNvSpPr/>
      </dsp:nvSpPr>
      <dsp:spPr>
        <a:xfrm>
          <a:off x="2260854" y="800836"/>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Note how much time is left periodically during the discussion.</a:t>
          </a:r>
        </a:p>
      </dsp:txBody>
      <dsp:txXfrm>
        <a:off x="2260854" y="800836"/>
        <a:ext cx="4048506" cy="728033"/>
      </dsp:txXfrm>
    </dsp:sp>
    <dsp:sp modelId="{F1994626-5E27-4AE4-BD4C-CF93DD405015}">
      <dsp:nvSpPr>
        <dsp:cNvPr id="0" name=""/>
        <dsp:cNvSpPr/>
      </dsp:nvSpPr>
      <dsp:spPr>
        <a:xfrm>
          <a:off x="2103120" y="152886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FA292-63D2-4230-8281-DBC854E92E5F}">
      <dsp:nvSpPr>
        <dsp:cNvPr id="0" name=""/>
        <dsp:cNvSpPr/>
      </dsp:nvSpPr>
      <dsp:spPr>
        <a:xfrm>
          <a:off x="2260854" y="1565271"/>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Note how many additional speakers/comments you will likely have time for during the time allotted.</a:t>
          </a:r>
        </a:p>
      </dsp:txBody>
      <dsp:txXfrm>
        <a:off x="2260854" y="1565271"/>
        <a:ext cx="4048506" cy="728033"/>
      </dsp:txXfrm>
    </dsp:sp>
    <dsp:sp modelId="{171DF98F-B17E-40C0-9D19-5184538DB931}">
      <dsp:nvSpPr>
        <dsp:cNvPr id="0" name=""/>
        <dsp:cNvSpPr/>
      </dsp:nvSpPr>
      <dsp:spPr>
        <a:xfrm>
          <a:off x="2103120" y="229330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335CF-ABAB-4F6A-8FF3-AC5A4859C84B}">
      <dsp:nvSpPr>
        <dsp:cNvPr id="0" name=""/>
        <dsp:cNvSpPr/>
      </dsp:nvSpPr>
      <dsp:spPr>
        <a:xfrm>
          <a:off x="2260854" y="2329705"/>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If there are many in the queue, ask all to be very pointed to ensure all can contribute.</a:t>
          </a:r>
        </a:p>
      </dsp:txBody>
      <dsp:txXfrm>
        <a:off x="2260854" y="2329705"/>
        <a:ext cx="4048506" cy="728033"/>
      </dsp:txXfrm>
    </dsp:sp>
    <dsp:sp modelId="{77FB9598-CFAC-438D-B657-8A0232660DAE}">
      <dsp:nvSpPr>
        <dsp:cNvPr id="0" name=""/>
        <dsp:cNvSpPr/>
      </dsp:nvSpPr>
      <dsp:spPr>
        <a:xfrm>
          <a:off x="2103120" y="305773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F101C-2C7E-44BE-9C13-699E23978853}">
      <dsp:nvSpPr>
        <dsp:cNvPr id="0" name=""/>
        <dsp:cNvSpPr/>
      </dsp:nvSpPr>
      <dsp:spPr>
        <a:xfrm>
          <a:off x="2260854" y="3094140"/>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If time looks short, ask the group what they want to do.</a:t>
          </a:r>
        </a:p>
      </dsp:txBody>
      <dsp:txXfrm>
        <a:off x="2260854" y="3094140"/>
        <a:ext cx="4048506" cy="728033"/>
      </dsp:txXfrm>
    </dsp:sp>
    <dsp:sp modelId="{EAA4F118-399D-4265-8856-0E35FAAB3ACD}">
      <dsp:nvSpPr>
        <dsp:cNvPr id="0" name=""/>
        <dsp:cNvSpPr/>
      </dsp:nvSpPr>
      <dsp:spPr>
        <a:xfrm>
          <a:off x="6467094" y="3094140"/>
          <a:ext cx="4048506" cy="24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Shorten or eliminate another agenda item?</a:t>
          </a:r>
        </a:p>
      </dsp:txBody>
      <dsp:txXfrm>
        <a:off x="6467094" y="3094140"/>
        <a:ext cx="4048506" cy="242440"/>
      </dsp:txXfrm>
    </dsp:sp>
    <dsp:sp modelId="{6FA1D987-5598-448B-BB99-85CCAA1D3738}">
      <dsp:nvSpPr>
        <dsp:cNvPr id="0" name=""/>
        <dsp:cNvSpPr/>
      </dsp:nvSpPr>
      <dsp:spPr>
        <a:xfrm>
          <a:off x="6309360" y="3336581"/>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4BE59-4124-41FF-90CC-09ACE423E0EF}">
      <dsp:nvSpPr>
        <dsp:cNvPr id="0" name=""/>
        <dsp:cNvSpPr/>
      </dsp:nvSpPr>
      <dsp:spPr>
        <a:xfrm>
          <a:off x="6467094" y="3336581"/>
          <a:ext cx="4048506" cy="24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Take up the conversation at another meeting.</a:t>
          </a:r>
        </a:p>
      </dsp:txBody>
      <dsp:txXfrm>
        <a:off x="6467094" y="3336581"/>
        <a:ext cx="4048506" cy="242440"/>
      </dsp:txXfrm>
    </dsp:sp>
    <dsp:sp modelId="{985216DF-7905-417E-A12C-509CB1BD481D}">
      <dsp:nvSpPr>
        <dsp:cNvPr id="0" name=""/>
        <dsp:cNvSpPr/>
      </dsp:nvSpPr>
      <dsp:spPr>
        <a:xfrm>
          <a:off x="6309360" y="3579021"/>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83099-DD57-47C2-9DEE-7024F6D57734}">
      <dsp:nvSpPr>
        <dsp:cNvPr id="0" name=""/>
        <dsp:cNvSpPr/>
      </dsp:nvSpPr>
      <dsp:spPr>
        <a:xfrm>
          <a:off x="6467094" y="3579021"/>
          <a:ext cx="4048506" cy="24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Extend the end time for the meeting (if so, by how many minutes).</a:t>
          </a:r>
        </a:p>
      </dsp:txBody>
      <dsp:txXfrm>
        <a:off x="6467094" y="3579021"/>
        <a:ext cx="4048506" cy="242440"/>
      </dsp:txXfrm>
    </dsp:sp>
    <dsp:sp modelId="{B2855D00-D7D6-4B8A-9B5F-B2A6FE3E6FB1}">
      <dsp:nvSpPr>
        <dsp:cNvPr id="0" name=""/>
        <dsp:cNvSpPr/>
      </dsp:nvSpPr>
      <dsp:spPr>
        <a:xfrm>
          <a:off x="2103120" y="382217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4A253A-8517-4B61-AF10-DF973FB120B8}">
      <dsp:nvSpPr>
        <dsp:cNvPr id="0" name=""/>
        <dsp:cNvSpPr/>
      </dsp:nvSpPr>
      <dsp:spPr>
        <a:xfrm>
          <a:off x="2260854" y="3858575"/>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Acknowledge time constraint; ask if anyone needs additional information before making a decision on the topic at hand.</a:t>
          </a:r>
        </a:p>
      </dsp:txBody>
      <dsp:txXfrm>
        <a:off x="2260854" y="3858575"/>
        <a:ext cx="4048506" cy="728033"/>
      </dsp:txXfrm>
    </dsp:sp>
    <dsp:sp modelId="{204E9348-4557-468D-917C-970C9CB157DC}">
      <dsp:nvSpPr>
        <dsp:cNvPr id="0" name=""/>
        <dsp:cNvSpPr/>
      </dsp:nvSpPr>
      <dsp:spPr>
        <a:xfrm>
          <a:off x="6467094" y="3858575"/>
          <a:ext cx="4048506" cy="3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If yes, more information is needed, propose another time to take up the agenda item.</a:t>
          </a:r>
        </a:p>
      </dsp:txBody>
      <dsp:txXfrm>
        <a:off x="6467094" y="3858575"/>
        <a:ext cx="4048506" cy="364016"/>
      </dsp:txXfrm>
    </dsp:sp>
    <dsp:sp modelId="{F5D8A051-2E10-4ECA-AD4F-15226EBF524C}">
      <dsp:nvSpPr>
        <dsp:cNvPr id="0" name=""/>
        <dsp:cNvSpPr/>
      </dsp:nvSpPr>
      <dsp:spPr>
        <a:xfrm>
          <a:off x="6309360" y="4222591"/>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6348D7-ACCF-4328-800F-3CB12EA1F92C}">
      <dsp:nvSpPr>
        <dsp:cNvPr id="0" name=""/>
        <dsp:cNvSpPr/>
      </dsp:nvSpPr>
      <dsp:spPr>
        <a:xfrm>
          <a:off x="6467094" y="4222591"/>
          <a:ext cx="4048506" cy="3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If no, use that as an opportunity to close the discussion and more to action.</a:t>
          </a:r>
        </a:p>
      </dsp:txBody>
      <dsp:txXfrm>
        <a:off x="6467094" y="4222591"/>
        <a:ext cx="4048506" cy="364016"/>
      </dsp:txXfrm>
    </dsp:sp>
    <dsp:sp modelId="{E7F296CD-C139-4711-A1A3-3C1DA8BC0A7A}">
      <dsp:nvSpPr>
        <dsp:cNvPr id="0" name=""/>
        <dsp:cNvSpPr/>
      </dsp:nvSpPr>
      <dsp:spPr>
        <a:xfrm>
          <a:off x="2103120" y="458660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3E450-91F1-4ACA-B43D-5C67E2B99A7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25B1D-61F6-4536-84A4-1DF4361798D3}">
      <dsp:nvSpPr>
        <dsp:cNvPr id="0" name=""/>
        <dsp:cNvSpPr/>
      </dsp:nvSpPr>
      <dsp:spPr>
        <a:xfrm>
          <a:off x="0" y="0"/>
          <a:ext cx="2103120" cy="4623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If there is an issue or item that could have a never-ending discussion the leader needs to be ready to manage the situation.</a:t>
          </a:r>
        </a:p>
      </dsp:txBody>
      <dsp:txXfrm>
        <a:off x="0" y="0"/>
        <a:ext cx="2103120" cy="4623292"/>
      </dsp:txXfrm>
    </dsp:sp>
    <dsp:sp modelId="{701878E1-B76E-4AFA-945E-0DE5FBB3922D}">
      <dsp:nvSpPr>
        <dsp:cNvPr id="0" name=""/>
        <dsp:cNvSpPr/>
      </dsp:nvSpPr>
      <dsp:spPr>
        <a:xfrm>
          <a:off x="2260854" y="36401"/>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Note the amount of time available for discussion at the beginning of the agenda item.</a:t>
          </a:r>
        </a:p>
      </dsp:txBody>
      <dsp:txXfrm>
        <a:off x="2260854" y="36401"/>
        <a:ext cx="4048506" cy="728033"/>
      </dsp:txXfrm>
    </dsp:sp>
    <dsp:sp modelId="{92777E8D-0F5D-4DBA-BC74-FE6990A59035}">
      <dsp:nvSpPr>
        <dsp:cNvPr id="0" name=""/>
        <dsp:cNvSpPr/>
      </dsp:nvSpPr>
      <dsp:spPr>
        <a:xfrm>
          <a:off x="2103120" y="76443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3427A-9459-4D68-9508-09D08724F677}">
      <dsp:nvSpPr>
        <dsp:cNvPr id="0" name=""/>
        <dsp:cNvSpPr/>
      </dsp:nvSpPr>
      <dsp:spPr>
        <a:xfrm>
          <a:off x="2260854" y="800836"/>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Note how much time is left periodically during the discussion.</a:t>
          </a:r>
        </a:p>
      </dsp:txBody>
      <dsp:txXfrm>
        <a:off x="2260854" y="800836"/>
        <a:ext cx="4048506" cy="728033"/>
      </dsp:txXfrm>
    </dsp:sp>
    <dsp:sp modelId="{F1994626-5E27-4AE4-BD4C-CF93DD405015}">
      <dsp:nvSpPr>
        <dsp:cNvPr id="0" name=""/>
        <dsp:cNvSpPr/>
      </dsp:nvSpPr>
      <dsp:spPr>
        <a:xfrm>
          <a:off x="2103120" y="152886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FA292-63D2-4230-8281-DBC854E92E5F}">
      <dsp:nvSpPr>
        <dsp:cNvPr id="0" name=""/>
        <dsp:cNvSpPr/>
      </dsp:nvSpPr>
      <dsp:spPr>
        <a:xfrm>
          <a:off x="2260854" y="1565271"/>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Note how many additional speakers/comments you will likely have time for during the time allotted.</a:t>
          </a:r>
        </a:p>
      </dsp:txBody>
      <dsp:txXfrm>
        <a:off x="2260854" y="1565271"/>
        <a:ext cx="4048506" cy="728033"/>
      </dsp:txXfrm>
    </dsp:sp>
    <dsp:sp modelId="{171DF98F-B17E-40C0-9D19-5184538DB931}">
      <dsp:nvSpPr>
        <dsp:cNvPr id="0" name=""/>
        <dsp:cNvSpPr/>
      </dsp:nvSpPr>
      <dsp:spPr>
        <a:xfrm>
          <a:off x="2103120" y="229330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335CF-ABAB-4F6A-8FF3-AC5A4859C84B}">
      <dsp:nvSpPr>
        <dsp:cNvPr id="0" name=""/>
        <dsp:cNvSpPr/>
      </dsp:nvSpPr>
      <dsp:spPr>
        <a:xfrm>
          <a:off x="2260854" y="2329705"/>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If there are many in the queue, ask all to be very pointed to ensure all can contribute.</a:t>
          </a:r>
        </a:p>
      </dsp:txBody>
      <dsp:txXfrm>
        <a:off x="2260854" y="2329705"/>
        <a:ext cx="4048506" cy="728033"/>
      </dsp:txXfrm>
    </dsp:sp>
    <dsp:sp modelId="{77FB9598-CFAC-438D-B657-8A0232660DAE}">
      <dsp:nvSpPr>
        <dsp:cNvPr id="0" name=""/>
        <dsp:cNvSpPr/>
      </dsp:nvSpPr>
      <dsp:spPr>
        <a:xfrm>
          <a:off x="2103120" y="305773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F101C-2C7E-44BE-9C13-699E23978853}">
      <dsp:nvSpPr>
        <dsp:cNvPr id="0" name=""/>
        <dsp:cNvSpPr/>
      </dsp:nvSpPr>
      <dsp:spPr>
        <a:xfrm>
          <a:off x="2260854" y="3094140"/>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If time looks short, ask the group what they want to do.</a:t>
          </a:r>
        </a:p>
      </dsp:txBody>
      <dsp:txXfrm>
        <a:off x="2260854" y="3094140"/>
        <a:ext cx="4048506" cy="728033"/>
      </dsp:txXfrm>
    </dsp:sp>
    <dsp:sp modelId="{EAA4F118-399D-4265-8856-0E35FAAB3ACD}">
      <dsp:nvSpPr>
        <dsp:cNvPr id="0" name=""/>
        <dsp:cNvSpPr/>
      </dsp:nvSpPr>
      <dsp:spPr>
        <a:xfrm>
          <a:off x="6467094" y="3094140"/>
          <a:ext cx="4048506" cy="24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Shorten or eliminate another agenda item?</a:t>
          </a:r>
        </a:p>
      </dsp:txBody>
      <dsp:txXfrm>
        <a:off x="6467094" y="3094140"/>
        <a:ext cx="4048506" cy="242440"/>
      </dsp:txXfrm>
    </dsp:sp>
    <dsp:sp modelId="{6FA1D987-5598-448B-BB99-85CCAA1D3738}">
      <dsp:nvSpPr>
        <dsp:cNvPr id="0" name=""/>
        <dsp:cNvSpPr/>
      </dsp:nvSpPr>
      <dsp:spPr>
        <a:xfrm>
          <a:off x="6309360" y="3336581"/>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4BE59-4124-41FF-90CC-09ACE423E0EF}">
      <dsp:nvSpPr>
        <dsp:cNvPr id="0" name=""/>
        <dsp:cNvSpPr/>
      </dsp:nvSpPr>
      <dsp:spPr>
        <a:xfrm>
          <a:off x="6467094" y="3336581"/>
          <a:ext cx="4048506" cy="24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Take up the conversation at another meeting.</a:t>
          </a:r>
        </a:p>
      </dsp:txBody>
      <dsp:txXfrm>
        <a:off x="6467094" y="3336581"/>
        <a:ext cx="4048506" cy="242440"/>
      </dsp:txXfrm>
    </dsp:sp>
    <dsp:sp modelId="{985216DF-7905-417E-A12C-509CB1BD481D}">
      <dsp:nvSpPr>
        <dsp:cNvPr id="0" name=""/>
        <dsp:cNvSpPr/>
      </dsp:nvSpPr>
      <dsp:spPr>
        <a:xfrm>
          <a:off x="6309360" y="3579021"/>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83099-DD57-47C2-9DEE-7024F6D57734}">
      <dsp:nvSpPr>
        <dsp:cNvPr id="0" name=""/>
        <dsp:cNvSpPr/>
      </dsp:nvSpPr>
      <dsp:spPr>
        <a:xfrm>
          <a:off x="6467094" y="3579021"/>
          <a:ext cx="4048506" cy="24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Extend the end time for the meeting (if so, by how many minutes).</a:t>
          </a:r>
        </a:p>
      </dsp:txBody>
      <dsp:txXfrm>
        <a:off x="6467094" y="3579021"/>
        <a:ext cx="4048506" cy="242440"/>
      </dsp:txXfrm>
    </dsp:sp>
    <dsp:sp modelId="{B2855D00-D7D6-4B8A-9B5F-B2A6FE3E6FB1}">
      <dsp:nvSpPr>
        <dsp:cNvPr id="0" name=""/>
        <dsp:cNvSpPr/>
      </dsp:nvSpPr>
      <dsp:spPr>
        <a:xfrm>
          <a:off x="2103120" y="382217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4A253A-8517-4B61-AF10-DF973FB120B8}">
      <dsp:nvSpPr>
        <dsp:cNvPr id="0" name=""/>
        <dsp:cNvSpPr/>
      </dsp:nvSpPr>
      <dsp:spPr>
        <a:xfrm>
          <a:off x="2260854" y="3858575"/>
          <a:ext cx="4048506" cy="72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a:t>Acknowledge time constraint; ask if anyone needs additional information before making a decision on the topic at hand.</a:t>
          </a:r>
        </a:p>
      </dsp:txBody>
      <dsp:txXfrm>
        <a:off x="2260854" y="3858575"/>
        <a:ext cx="4048506" cy="728033"/>
      </dsp:txXfrm>
    </dsp:sp>
    <dsp:sp modelId="{204E9348-4557-468D-917C-970C9CB157DC}">
      <dsp:nvSpPr>
        <dsp:cNvPr id="0" name=""/>
        <dsp:cNvSpPr/>
      </dsp:nvSpPr>
      <dsp:spPr>
        <a:xfrm>
          <a:off x="6467094" y="3858575"/>
          <a:ext cx="4048506" cy="3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If yes, more information is needed, propose another time to take up the agenda item.</a:t>
          </a:r>
        </a:p>
      </dsp:txBody>
      <dsp:txXfrm>
        <a:off x="6467094" y="3858575"/>
        <a:ext cx="4048506" cy="364016"/>
      </dsp:txXfrm>
    </dsp:sp>
    <dsp:sp modelId="{F5D8A051-2E10-4ECA-AD4F-15226EBF524C}">
      <dsp:nvSpPr>
        <dsp:cNvPr id="0" name=""/>
        <dsp:cNvSpPr/>
      </dsp:nvSpPr>
      <dsp:spPr>
        <a:xfrm>
          <a:off x="6309360" y="4222591"/>
          <a:ext cx="40485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6348D7-ACCF-4328-800F-3CB12EA1F92C}">
      <dsp:nvSpPr>
        <dsp:cNvPr id="0" name=""/>
        <dsp:cNvSpPr/>
      </dsp:nvSpPr>
      <dsp:spPr>
        <a:xfrm>
          <a:off x="6467094" y="4222591"/>
          <a:ext cx="4048506" cy="36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kern="1200"/>
            <a:t>If no, use that as an opportunity to close the discussion and more to action.</a:t>
          </a:r>
        </a:p>
      </dsp:txBody>
      <dsp:txXfrm>
        <a:off x="6467094" y="4222591"/>
        <a:ext cx="4048506" cy="364016"/>
      </dsp:txXfrm>
    </dsp:sp>
    <dsp:sp modelId="{E7F296CD-C139-4711-A1A3-3C1DA8BC0A7A}">
      <dsp:nvSpPr>
        <dsp:cNvPr id="0" name=""/>
        <dsp:cNvSpPr/>
      </dsp:nvSpPr>
      <dsp:spPr>
        <a:xfrm>
          <a:off x="2103120" y="458660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13FA5-F1FD-4F84-BA42-2009EE350569}">
      <dsp:nvSpPr>
        <dsp:cNvPr id="0" name=""/>
        <dsp:cNvSpPr/>
      </dsp:nvSpPr>
      <dsp:spPr>
        <a:xfrm>
          <a:off x="1748064" y="2975"/>
          <a:ext cx="3342605" cy="200556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Technical Capacity</a:t>
          </a:r>
        </a:p>
      </dsp:txBody>
      <dsp:txXfrm>
        <a:off x="1748064" y="2975"/>
        <a:ext cx="3342605" cy="2005563"/>
      </dsp:txXfrm>
    </dsp:sp>
    <dsp:sp modelId="{86A423F7-2334-42F9-A522-F85D2CBA48A2}">
      <dsp:nvSpPr>
        <dsp:cNvPr id="0" name=""/>
        <dsp:cNvSpPr/>
      </dsp:nvSpPr>
      <dsp:spPr>
        <a:xfrm>
          <a:off x="5424930" y="2975"/>
          <a:ext cx="3342605" cy="200556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Facilitation</a:t>
          </a:r>
        </a:p>
      </dsp:txBody>
      <dsp:txXfrm>
        <a:off x="5424930" y="2975"/>
        <a:ext cx="3342605" cy="2005563"/>
      </dsp:txXfrm>
    </dsp:sp>
    <dsp:sp modelId="{B87435E9-486B-4B3A-8A3C-5E18FAF1E9C6}">
      <dsp:nvSpPr>
        <dsp:cNvPr id="0" name=""/>
        <dsp:cNvSpPr/>
      </dsp:nvSpPr>
      <dsp:spPr>
        <a:xfrm>
          <a:off x="3586497" y="2342799"/>
          <a:ext cx="3342605" cy="200556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Outreach</a:t>
          </a:r>
        </a:p>
      </dsp:txBody>
      <dsp:txXfrm>
        <a:off x="3586497"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FDDAC-1FDB-41C1-BC6B-3DC0F976683A}">
      <dsp:nvSpPr>
        <dsp:cNvPr id="0" name=""/>
        <dsp:cNvSpPr/>
      </dsp:nvSpPr>
      <dsp:spPr>
        <a:xfrm>
          <a:off x="0" y="0"/>
          <a:ext cx="10515600" cy="130540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Technical Capacity </a:t>
          </a:r>
        </a:p>
      </dsp:txBody>
      <dsp:txXfrm>
        <a:off x="0" y="0"/>
        <a:ext cx="10515600" cy="1305401"/>
      </dsp:txXfrm>
    </dsp:sp>
    <dsp:sp modelId="{75B0E71D-C01E-49B3-ABE1-9D740CEB5EE4}">
      <dsp:nvSpPr>
        <dsp:cNvPr id="0" name=""/>
        <dsp:cNvSpPr/>
      </dsp:nvSpPr>
      <dsp:spPr>
        <a:xfrm>
          <a:off x="0" y="1305401"/>
          <a:ext cx="5257799"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Planning</a:t>
          </a:r>
        </a:p>
      </dsp:txBody>
      <dsp:txXfrm>
        <a:off x="0" y="1305401"/>
        <a:ext cx="5257799" cy="2741342"/>
      </dsp:txXfrm>
    </dsp:sp>
    <dsp:sp modelId="{77369AEB-FEF4-42F3-8147-42972F9651C6}">
      <dsp:nvSpPr>
        <dsp:cNvPr id="0" name=""/>
        <dsp:cNvSpPr/>
      </dsp:nvSpPr>
      <dsp:spPr>
        <a:xfrm>
          <a:off x="5257800" y="1305401"/>
          <a:ext cx="5257799"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Testing</a:t>
          </a:r>
        </a:p>
      </dsp:txBody>
      <dsp:txXfrm>
        <a:off x="5257800" y="1305401"/>
        <a:ext cx="5257799" cy="2741342"/>
      </dsp:txXfrm>
    </dsp:sp>
    <dsp:sp modelId="{06F16CD7-C79A-4027-9839-B9E78BA65024}">
      <dsp:nvSpPr>
        <dsp:cNvPr id="0" name=""/>
        <dsp:cNvSpPr/>
      </dsp:nvSpPr>
      <dsp:spPr>
        <a:xfrm>
          <a:off x="0" y="4046744"/>
          <a:ext cx="10515600" cy="304593"/>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663B8-7366-42DD-9015-A52DD9CB3DA2}">
      <dsp:nvSpPr>
        <dsp:cNvPr id="0" name=""/>
        <dsp:cNvSpPr/>
      </dsp:nvSpPr>
      <dsp:spPr>
        <a:xfrm>
          <a:off x="0" y="0"/>
          <a:ext cx="11144250" cy="1496377"/>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Planning</a:t>
          </a:r>
        </a:p>
      </dsp:txBody>
      <dsp:txXfrm>
        <a:off x="0" y="0"/>
        <a:ext cx="11144250" cy="1496377"/>
      </dsp:txXfrm>
    </dsp:sp>
    <dsp:sp modelId="{2FF67EEF-E865-4123-B05F-E429B5FAA7AC}">
      <dsp:nvSpPr>
        <dsp:cNvPr id="0" name=""/>
        <dsp:cNvSpPr/>
      </dsp:nvSpPr>
      <dsp:spPr>
        <a:xfrm>
          <a:off x="5441" y="1496377"/>
          <a:ext cx="3711122" cy="314239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dirty="0"/>
            <a:t>Scale of the meeting</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Approximate the number of participants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Ensure the format has the capacity for that volume</a:t>
          </a:r>
        </a:p>
      </dsp:txBody>
      <dsp:txXfrm>
        <a:off x="5441" y="1496377"/>
        <a:ext cx="3711122" cy="3142392"/>
      </dsp:txXfrm>
    </dsp:sp>
    <dsp:sp modelId="{40B37BBD-DE7C-4E49-A4D4-FAE4C7B453AC}">
      <dsp:nvSpPr>
        <dsp:cNvPr id="0" name=""/>
        <dsp:cNvSpPr/>
      </dsp:nvSpPr>
      <dsp:spPr>
        <a:xfrm>
          <a:off x="3716563" y="1496377"/>
          <a:ext cx="3711122" cy="314239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dirty="0"/>
            <a:t>Civility &amp; Professionalism</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Confirm &amp; understand ability to mute participants (leaders &amp; public)</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If applicable, confirm how platform will allow staff to scan comments and questions</a:t>
          </a:r>
        </a:p>
      </dsp:txBody>
      <dsp:txXfrm>
        <a:off x="3716563" y="1496377"/>
        <a:ext cx="3711122" cy="3142392"/>
      </dsp:txXfrm>
    </dsp:sp>
    <dsp:sp modelId="{EF870B76-76AB-486C-B82E-054D64D87F6C}">
      <dsp:nvSpPr>
        <dsp:cNvPr id="0" name=""/>
        <dsp:cNvSpPr/>
      </dsp:nvSpPr>
      <dsp:spPr>
        <a:xfrm>
          <a:off x="7427686" y="1496377"/>
          <a:ext cx="3711122" cy="3142392"/>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dirty="0"/>
            <a:t>Accessibility and Equity</a:t>
          </a:r>
        </a:p>
        <a:p>
          <a:pPr marL="228600" lvl="1" indent="-228600" algn="l" defTabSz="933450">
            <a:lnSpc>
              <a:spcPct val="90000"/>
            </a:lnSpc>
            <a:spcBef>
              <a:spcPct val="0"/>
            </a:spcBef>
            <a:spcAft>
              <a:spcPct val="15000"/>
            </a:spcAft>
            <a:buFont typeface="Wingdings" panose="05000000000000000000" pitchFamily="2" charset="2"/>
            <a:buChar char="ü"/>
          </a:pPr>
          <a:r>
            <a:rPr lang="en-US" sz="2100" kern="1200" dirty="0"/>
            <a:t>Not all Californians have web access</a:t>
          </a:r>
        </a:p>
        <a:p>
          <a:pPr marL="228600" lvl="1" indent="-228600" algn="l" defTabSz="933450">
            <a:lnSpc>
              <a:spcPct val="90000"/>
            </a:lnSpc>
            <a:spcBef>
              <a:spcPct val="0"/>
            </a:spcBef>
            <a:spcAft>
              <a:spcPct val="15000"/>
            </a:spcAft>
            <a:buFont typeface="Wingdings" panose="05000000000000000000" pitchFamily="2" charset="2"/>
            <a:buChar char="ü"/>
          </a:pPr>
          <a:r>
            <a:rPr lang="en-US" sz="2100" kern="1200" dirty="0"/>
            <a:t>Have a phone number for participants to call into </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Ensure both the dial-in and web links are in all public notices </a:t>
          </a:r>
        </a:p>
      </dsp:txBody>
      <dsp:txXfrm>
        <a:off x="7427686" y="1496377"/>
        <a:ext cx="3711122" cy="3142392"/>
      </dsp:txXfrm>
    </dsp:sp>
    <dsp:sp modelId="{5CC90549-F76E-4943-A250-72B536DC81B8}">
      <dsp:nvSpPr>
        <dsp:cNvPr id="0" name=""/>
        <dsp:cNvSpPr/>
      </dsp:nvSpPr>
      <dsp:spPr>
        <a:xfrm>
          <a:off x="0" y="4638770"/>
          <a:ext cx="11144250" cy="349154"/>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EAA36-BCA3-4EEC-B31F-7871957D4F69}">
      <dsp:nvSpPr>
        <dsp:cNvPr id="0" name=""/>
        <dsp:cNvSpPr/>
      </dsp:nvSpPr>
      <dsp:spPr>
        <a:xfrm>
          <a:off x="0" y="0"/>
          <a:ext cx="10515600" cy="1424764"/>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‘Testing' – Dry Run(s)</a:t>
          </a:r>
        </a:p>
      </dsp:txBody>
      <dsp:txXfrm>
        <a:off x="0" y="0"/>
        <a:ext cx="10515600" cy="1424764"/>
      </dsp:txXfrm>
    </dsp:sp>
    <dsp:sp modelId="{5E66E266-4776-4475-9362-B652A3C5B636}">
      <dsp:nvSpPr>
        <dsp:cNvPr id="0" name=""/>
        <dsp:cNvSpPr/>
      </dsp:nvSpPr>
      <dsp:spPr>
        <a:xfrm>
          <a:off x="0" y="1424764"/>
          <a:ext cx="5257799" cy="299200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Font typeface="Wingdings" panose="05000000000000000000" pitchFamily="2" charset="2"/>
            <a:buNone/>
          </a:pPr>
          <a:r>
            <a:rPr lang="en-US" sz="3200" kern="1200" dirty="0"/>
            <a:t>Prep Your Panelists</a:t>
          </a:r>
        </a:p>
        <a:p>
          <a:pPr marL="228600" lvl="1" indent="-228600" algn="l" defTabSz="1111250">
            <a:lnSpc>
              <a:spcPct val="90000"/>
            </a:lnSpc>
            <a:spcBef>
              <a:spcPct val="0"/>
            </a:spcBef>
            <a:spcAft>
              <a:spcPct val="15000"/>
            </a:spcAft>
            <a:buFont typeface="Wingdings" panose="05000000000000000000" pitchFamily="2" charset="2"/>
            <a:buChar char=""/>
          </a:pPr>
          <a:r>
            <a:rPr lang="en-US" sz="2500" kern="1200" dirty="0"/>
            <a:t>Image. Consider sharing tips or an article about setting up image or ‘view’ seen from home office by video (i.e. check lighting, height and angle of camera, neutral background)</a:t>
          </a:r>
        </a:p>
      </dsp:txBody>
      <dsp:txXfrm>
        <a:off x="0" y="1424764"/>
        <a:ext cx="5257799" cy="2992006"/>
      </dsp:txXfrm>
    </dsp:sp>
    <dsp:sp modelId="{FFD1FDCA-7F22-4119-B247-42F8F59118F0}">
      <dsp:nvSpPr>
        <dsp:cNvPr id="0" name=""/>
        <dsp:cNvSpPr/>
      </dsp:nvSpPr>
      <dsp:spPr>
        <a:xfrm>
          <a:off x="5257800" y="1424764"/>
          <a:ext cx="5257799" cy="299200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Font typeface="Wingdings" panose="05000000000000000000" pitchFamily="2" charset="2"/>
            <a:buNone/>
          </a:pPr>
          <a:r>
            <a:rPr lang="en-US" sz="3200" kern="1200" dirty="0"/>
            <a:t>Sound</a:t>
          </a:r>
        </a:p>
        <a:p>
          <a:pPr marL="228600" lvl="1" indent="-228600" algn="l" defTabSz="1111250">
            <a:lnSpc>
              <a:spcPct val="90000"/>
            </a:lnSpc>
            <a:spcBef>
              <a:spcPct val="0"/>
            </a:spcBef>
            <a:spcAft>
              <a:spcPct val="15000"/>
            </a:spcAft>
            <a:buFont typeface="Wingdings" panose="05000000000000000000" pitchFamily="2" charset="2"/>
            <a:buChar char=""/>
          </a:pPr>
          <a:r>
            <a:rPr lang="en-US" sz="2500" kern="1200" dirty="0"/>
            <a:t>Test all presenter and speaker microphones for voice clarity and ease in muting</a:t>
          </a:r>
        </a:p>
        <a:p>
          <a:pPr marL="228600" lvl="1" indent="-228600" algn="l" defTabSz="1111250">
            <a:lnSpc>
              <a:spcPct val="90000"/>
            </a:lnSpc>
            <a:spcBef>
              <a:spcPct val="0"/>
            </a:spcBef>
            <a:spcAft>
              <a:spcPct val="15000"/>
            </a:spcAft>
            <a:buFont typeface="Wingdings" panose="05000000000000000000" pitchFamily="2" charset="2"/>
            <a:buChar char=""/>
          </a:pPr>
          <a:r>
            <a:rPr lang="en-US" sz="2500" kern="1200" dirty="0"/>
            <a:t>Review any other etiquette that might be useful for your meeting </a:t>
          </a:r>
        </a:p>
      </dsp:txBody>
      <dsp:txXfrm>
        <a:off x="5257800" y="1424764"/>
        <a:ext cx="5257799" cy="2992006"/>
      </dsp:txXfrm>
    </dsp:sp>
    <dsp:sp modelId="{F6208EFA-4C9B-4ADC-9CBB-92708E7573CF}">
      <dsp:nvSpPr>
        <dsp:cNvPr id="0" name=""/>
        <dsp:cNvSpPr/>
      </dsp:nvSpPr>
      <dsp:spPr>
        <a:xfrm>
          <a:off x="0" y="4416770"/>
          <a:ext cx="10515600" cy="332445"/>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C2EBA-D9AB-4317-B3AC-BD1C33F21387}">
      <dsp:nvSpPr>
        <dsp:cNvPr id="0" name=""/>
        <dsp:cNvSpPr/>
      </dsp:nvSpPr>
      <dsp:spPr>
        <a:xfrm>
          <a:off x="0" y="0"/>
          <a:ext cx="10648950" cy="1552431"/>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Staffing</a:t>
          </a:r>
          <a:endParaRPr lang="en-US" sz="1400" kern="1200" dirty="0"/>
        </a:p>
      </dsp:txBody>
      <dsp:txXfrm>
        <a:off x="0" y="0"/>
        <a:ext cx="10648950" cy="1552431"/>
      </dsp:txXfrm>
    </dsp:sp>
    <dsp:sp modelId="{DCAB5EAD-F3AE-4479-BC90-1FBB6F37A733}">
      <dsp:nvSpPr>
        <dsp:cNvPr id="0" name=""/>
        <dsp:cNvSpPr/>
      </dsp:nvSpPr>
      <dsp:spPr>
        <a:xfrm>
          <a:off x="0" y="1552431"/>
          <a:ext cx="5324475" cy="3260105"/>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Helping the Public Trouble Shoot</a:t>
          </a:r>
        </a:p>
        <a:p>
          <a:pPr marL="228600" lvl="1" indent="-228600" algn="l" defTabSz="933450">
            <a:lnSpc>
              <a:spcPct val="90000"/>
            </a:lnSpc>
            <a:spcBef>
              <a:spcPct val="0"/>
            </a:spcBef>
            <a:spcAft>
              <a:spcPct val="15000"/>
            </a:spcAft>
            <a:buFont typeface="Wingdings" panose="05000000000000000000" pitchFamily="2" charset="2"/>
            <a:buChar char="ü"/>
          </a:pPr>
          <a:r>
            <a:rPr lang="en-US" sz="2100" kern="1200" dirty="0"/>
            <a:t>Have one person identified to be available before and during the meeting to help the public trouble-shoot:  log-on, mute/un-mute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This person’s contact information should be available in public notices and on your website. </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Note: this should be a person without other responsibilities in the meeting</a:t>
          </a:r>
        </a:p>
      </dsp:txBody>
      <dsp:txXfrm>
        <a:off x="0" y="1552431"/>
        <a:ext cx="5324475" cy="3260105"/>
      </dsp:txXfrm>
    </dsp:sp>
    <dsp:sp modelId="{F4FD7D8B-ED88-4A6F-8FA7-9F6DA36CC54D}">
      <dsp:nvSpPr>
        <dsp:cNvPr id="0" name=""/>
        <dsp:cNvSpPr/>
      </dsp:nvSpPr>
      <dsp:spPr>
        <a:xfrm>
          <a:off x="5324475" y="1552431"/>
          <a:ext cx="5324475" cy="3260105"/>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Wingdings" panose="05000000000000000000" pitchFamily="2" charset="2"/>
            <a:buNone/>
          </a:pPr>
          <a:r>
            <a:rPr lang="en-US" sz="2700" kern="1200" dirty="0"/>
            <a:t>Organizing Public Comment</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Have one person (or more) identified to review and organize comment or questions from the public</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dirty="0"/>
            <a:t>Practice pre-meeting how this staff member will communicate with your Chair or meeting facilitator</a:t>
          </a:r>
        </a:p>
      </dsp:txBody>
      <dsp:txXfrm>
        <a:off x="5324475" y="1552431"/>
        <a:ext cx="5324475" cy="3260105"/>
      </dsp:txXfrm>
    </dsp:sp>
    <dsp:sp modelId="{D4EB18B6-3722-4206-9B6A-9193E753A4D4}">
      <dsp:nvSpPr>
        <dsp:cNvPr id="0" name=""/>
        <dsp:cNvSpPr/>
      </dsp:nvSpPr>
      <dsp:spPr>
        <a:xfrm>
          <a:off x="0" y="4812537"/>
          <a:ext cx="10648950" cy="362233"/>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FDDAC-1FDB-41C1-BC6B-3DC0F976683A}">
      <dsp:nvSpPr>
        <dsp:cNvPr id="0" name=""/>
        <dsp:cNvSpPr/>
      </dsp:nvSpPr>
      <dsp:spPr>
        <a:xfrm>
          <a:off x="0" y="0"/>
          <a:ext cx="10515600" cy="130540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Facilitation </a:t>
          </a:r>
        </a:p>
      </dsp:txBody>
      <dsp:txXfrm>
        <a:off x="0" y="0"/>
        <a:ext cx="10515600" cy="1305401"/>
      </dsp:txXfrm>
    </dsp:sp>
    <dsp:sp modelId="{75B0E71D-C01E-49B3-ABE1-9D740CEB5EE4}">
      <dsp:nvSpPr>
        <dsp:cNvPr id="0" name=""/>
        <dsp:cNvSpPr/>
      </dsp:nvSpPr>
      <dsp:spPr>
        <a:xfrm>
          <a:off x="5134" y="1305401"/>
          <a:ext cx="3501776"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Create a Facilitation Plan</a:t>
          </a:r>
        </a:p>
      </dsp:txBody>
      <dsp:txXfrm>
        <a:off x="5134" y="1305401"/>
        <a:ext cx="3501776" cy="2741342"/>
      </dsp:txXfrm>
    </dsp:sp>
    <dsp:sp modelId="{77369AEB-FEF4-42F3-8147-42972F9651C6}">
      <dsp:nvSpPr>
        <dsp:cNvPr id="0" name=""/>
        <dsp:cNvSpPr/>
      </dsp:nvSpPr>
      <dsp:spPr>
        <a:xfrm>
          <a:off x="3506911" y="1305401"/>
          <a:ext cx="3501776"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‘Overcommunicate’</a:t>
          </a:r>
        </a:p>
      </dsp:txBody>
      <dsp:txXfrm>
        <a:off x="3506911" y="1305401"/>
        <a:ext cx="3501776" cy="2741342"/>
      </dsp:txXfrm>
    </dsp:sp>
    <dsp:sp modelId="{8BA8EDCD-1E49-42B7-AF04-5C42D1F87736}">
      <dsp:nvSpPr>
        <dsp:cNvPr id="0" name=""/>
        <dsp:cNvSpPr/>
      </dsp:nvSpPr>
      <dsp:spPr>
        <a:xfrm>
          <a:off x="7008688" y="1305401"/>
          <a:ext cx="3501776" cy="27413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Acknowledge this is Different</a:t>
          </a:r>
        </a:p>
      </dsp:txBody>
      <dsp:txXfrm>
        <a:off x="7008688" y="1305401"/>
        <a:ext cx="3501776" cy="2741342"/>
      </dsp:txXfrm>
    </dsp:sp>
    <dsp:sp modelId="{06F16CD7-C79A-4027-9839-B9E78BA65024}">
      <dsp:nvSpPr>
        <dsp:cNvPr id="0" name=""/>
        <dsp:cNvSpPr/>
      </dsp:nvSpPr>
      <dsp:spPr>
        <a:xfrm>
          <a:off x="0" y="4046744"/>
          <a:ext cx="10515600" cy="304593"/>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257C9-DCF6-478E-BBF4-9E89A494FC00}">
      <dsp:nvSpPr>
        <dsp:cNvPr id="0" name=""/>
        <dsp:cNvSpPr/>
      </dsp:nvSpPr>
      <dsp:spPr>
        <a:xfrm>
          <a:off x="0" y="0"/>
          <a:ext cx="10972800" cy="1524952"/>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Facilitation</a:t>
          </a:r>
        </a:p>
      </dsp:txBody>
      <dsp:txXfrm>
        <a:off x="0" y="0"/>
        <a:ext cx="10972800" cy="1524952"/>
      </dsp:txXfrm>
    </dsp:sp>
    <dsp:sp modelId="{B4A153E3-90D1-42D4-979B-95337DFB4001}">
      <dsp:nvSpPr>
        <dsp:cNvPr id="0" name=""/>
        <dsp:cNvSpPr/>
      </dsp:nvSpPr>
      <dsp:spPr>
        <a:xfrm>
          <a:off x="5357" y="1524952"/>
          <a:ext cx="3654028" cy="320240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Create a ‘Facilitation Plan’</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t> Or annotated agenda to include…</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who will lead each agenda item</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contingency plans for each agenda item or issues</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identifies meeting and/or agenda item goals</a:t>
          </a:r>
        </a:p>
      </dsp:txBody>
      <dsp:txXfrm>
        <a:off x="5357" y="1524952"/>
        <a:ext cx="3654028" cy="3202400"/>
      </dsp:txXfrm>
    </dsp:sp>
    <dsp:sp modelId="{0E69EACB-94A6-4576-9160-FFB041666A41}">
      <dsp:nvSpPr>
        <dsp:cNvPr id="0" name=""/>
        <dsp:cNvSpPr/>
      </dsp:nvSpPr>
      <dsp:spPr>
        <a:xfrm>
          <a:off x="3659385" y="1524952"/>
          <a:ext cx="3654028" cy="320240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“Overcommunicate”</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Have talking points to ‘over communicate’ at the beginning </a:t>
          </a:r>
        </a:p>
        <a:p>
          <a:pPr marL="342900" lvl="2" indent="-171450" algn="l" defTabSz="844550">
            <a:lnSpc>
              <a:spcPct val="90000"/>
            </a:lnSpc>
            <a:spcBef>
              <a:spcPct val="0"/>
            </a:spcBef>
            <a:spcAft>
              <a:spcPct val="15000"/>
            </a:spcAft>
            <a:buFont typeface="Wingdings" panose="05000000000000000000" pitchFamily="2" charset="2"/>
            <a:buChar char=""/>
          </a:pPr>
          <a:r>
            <a:rPr lang="en-US" sz="1900" kern="1200" dirty="0"/>
            <a:t>Order of the agenda, format of agenda items, how public comment will work</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At least twice: Explain how comment –beginning &amp; prior to taking public comment</a:t>
          </a:r>
        </a:p>
      </dsp:txBody>
      <dsp:txXfrm>
        <a:off x="3659385" y="1524952"/>
        <a:ext cx="3654028" cy="3202400"/>
      </dsp:txXfrm>
    </dsp:sp>
    <dsp:sp modelId="{197B134F-2C0C-4C86-841C-D89EEB94902B}">
      <dsp:nvSpPr>
        <dsp:cNvPr id="0" name=""/>
        <dsp:cNvSpPr/>
      </dsp:nvSpPr>
      <dsp:spPr>
        <a:xfrm>
          <a:off x="7313414" y="1524952"/>
          <a:ext cx="3654028" cy="320240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Acknowledge this is Different</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Plan to acknowledge the process might feel different</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Your agency values public input highly</a:t>
          </a:r>
        </a:p>
        <a:p>
          <a:pPr marL="171450" lvl="1" indent="-171450" algn="l" defTabSz="844550">
            <a:lnSpc>
              <a:spcPct val="90000"/>
            </a:lnSpc>
            <a:spcBef>
              <a:spcPct val="0"/>
            </a:spcBef>
            <a:spcAft>
              <a:spcPct val="15000"/>
            </a:spcAft>
            <a:buFont typeface="Wingdings" panose="05000000000000000000" pitchFamily="2" charset="2"/>
            <a:buChar char=""/>
          </a:pPr>
          <a:r>
            <a:rPr lang="en-US" sz="1900" kern="1200" dirty="0"/>
            <a:t>Your agency appreciates their patience as the organization becomes proficient with new platforms and processes</a:t>
          </a:r>
        </a:p>
      </dsp:txBody>
      <dsp:txXfrm>
        <a:off x="7313414" y="1524952"/>
        <a:ext cx="3654028" cy="3202400"/>
      </dsp:txXfrm>
    </dsp:sp>
    <dsp:sp modelId="{86D8C31A-EC1F-4E32-8E32-1CFCC357E04F}">
      <dsp:nvSpPr>
        <dsp:cNvPr id="0" name=""/>
        <dsp:cNvSpPr/>
      </dsp:nvSpPr>
      <dsp:spPr>
        <a:xfrm>
          <a:off x="0" y="4727352"/>
          <a:ext cx="10972800" cy="355822"/>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87CA4-E3D0-452F-AE56-89149D17F2CA}"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D25CB-2E00-436D-A14F-4D0B426E4BD8}" type="slidenum">
              <a:rPr lang="en-US" smtClean="0"/>
              <a:t>‹#›</a:t>
            </a:fld>
            <a:endParaRPr lang="en-US"/>
          </a:p>
        </p:txBody>
      </p:sp>
    </p:spTree>
    <p:extLst>
      <p:ext uri="{BB962C8B-B14F-4D97-AF65-F5344CB8AC3E}">
        <p14:creationId xmlns:p14="http://schemas.microsoft.com/office/powerpoint/2010/main" val="311712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D25CB-2E00-436D-A14F-4D0B426E4BD8}" type="slidenum">
              <a:rPr lang="en-US" smtClean="0"/>
              <a:t>1</a:t>
            </a:fld>
            <a:endParaRPr lang="en-US"/>
          </a:p>
        </p:txBody>
      </p:sp>
    </p:spTree>
    <p:extLst>
      <p:ext uri="{BB962C8B-B14F-4D97-AF65-F5344CB8AC3E}">
        <p14:creationId xmlns:p14="http://schemas.microsoft.com/office/powerpoint/2010/main" val="341794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will mention DOC resources</a:t>
            </a:r>
          </a:p>
        </p:txBody>
      </p:sp>
      <p:sp>
        <p:nvSpPr>
          <p:cNvPr id="4" name="Slide Number Placeholder 3"/>
          <p:cNvSpPr>
            <a:spLocks noGrp="1"/>
          </p:cNvSpPr>
          <p:nvPr>
            <p:ph type="sldNum" sz="quarter" idx="10"/>
          </p:nvPr>
        </p:nvSpPr>
        <p:spPr/>
        <p:txBody>
          <a:bodyPr/>
          <a:lstStyle/>
          <a:p>
            <a:fld id="{F61D25CB-2E00-436D-A14F-4D0B426E4BD8}" type="slidenum">
              <a:rPr lang="en-US" smtClean="0"/>
              <a:t>35</a:t>
            </a:fld>
            <a:endParaRPr lang="en-US"/>
          </a:p>
        </p:txBody>
      </p:sp>
    </p:spTree>
    <p:extLst>
      <p:ext uri="{BB962C8B-B14F-4D97-AF65-F5344CB8AC3E}">
        <p14:creationId xmlns:p14="http://schemas.microsoft.com/office/powerpoint/2010/main" val="136936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 any questions.</a:t>
            </a:r>
          </a:p>
        </p:txBody>
      </p:sp>
      <p:sp>
        <p:nvSpPr>
          <p:cNvPr id="4" name="Slide Number Placeholder 3"/>
          <p:cNvSpPr>
            <a:spLocks noGrp="1"/>
          </p:cNvSpPr>
          <p:nvPr>
            <p:ph type="sldNum" sz="quarter" idx="10"/>
          </p:nvPr>
        </p:nvSpPr>
        <p:spPr/>
        <p:txBody>
          <a:bodyPr/>
          <a:lstStyle/>
          <a:p>
            <a:fld id="{F61D25CB-2E00-436D-A14F-4D0B426E4BD8}" type="slidenum">
              <a:rPr lang="en-US" smtClean="0"/>
              <a:t>4</a:t>
            </a:fld>
            <a:endParaRPr lang="en-US"/>
          </a:p>
        </p:txBody>
      </p:sp>
    </p:spTree>
    <p:extLst>
      <p:ext uri="{BB962C8B-B14F-4D97-AF65-F5344CB8AC3E}">
        <p14:creationId xmlns:p14="http://schemas.microsoft.com/office/powerpoint/2010/main" val="408849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might be more available</a:t>
            </a:r>
          </a:p>
          <a:p>
            <a:r>
              <a:rPr lang="en-US" dirty="0"/>
              <a:t>This can be a positive opportunity</a:t>
            </a:r>
          </a:p>
          <a:p>
            <a:r>
              <a:rPr lang="en-US" dirty="0"/>
              <a:t>Communication and engagement still matter a lot </a:t>
            </a:r>
          </a:p>
          <a:p>
            <a:r>
              <a:rPr lang="en-US" dirty="0"/>
              <a:t>Verbally, people are on edge; distracted, we need to understand that things are really different. Give anecdote of 500 people to fish and game </a:t>
            </a:r>
            <a:r>
              <a:rPr lang="en-US" dirty="0" err="1"/>
              <a:t>meetng</a:t>
            </a:r>
            <a:r>
              <a:rPr lang="en-US" dirty="0"/>
              <a:t>.</a:t>
            </a:r>
          </a:p>
          <a:p>
            <a:endParaRPr lang="en-US" dirty="0"/>
          </a:p>
        </p:txBody>
      </p:sp>
      <p:sp>
        <p:nvSpPr>
          <p:cNvPr id="4" name="Slide Number Placeholder 3"/>
          <p:cNvSpPr>
            <a:spLocks noGrp="1"/>
          </p:cNvSpPr>
          <p:nvPr>
            <p:ph type="sldNum" sz="quarter" idx="10"/>
          </p:nvPr>
        </p:nvSpPr>
        <p:spPr/>
        <p:txBody>
          <a:bodyPr/>
          <a:lstStyle/>
          <a:p>
            <a:fld id="{F61D25CB-2E00-436D-A14F-4D0B426E4BD8}" type="slidenum">
              <a:rPr lang="en-US" smtClean="0"/>
              <a:t>6</a:t>
            </a:fld>
            <a:endParaRPr lang="en-US"/>
          </a:p>
        </p:txBody>
      </p:sp>
    </p:spTree>
    <p:extLst>
      <p:ext uri="{BB962C8B-B14F-4D97-AF65-F5344CB8AC3E}">
        <p14:creationId xmlns:p14="http://schemas.microsoft.com/office/powerpoint/2010/main" val="158669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my example of oil and gas. ATT moderator</a:t>
            </a:r>
          </a:p>
        </p:txBody>
      </p:sp>
      <p:sp>
        <p:nvSpPr>
          <p:cNvPr id="4" name="Slide Number Placeholder 3"/>
          <p:cNvSpPr>
            <a:spLocks noGrp="1"/>
          </p:cNvSpPr>
          <p:nvPr>
            <p:ph type="sldNum" sz="quarter" idx="10"/>
          </p:nvPr>
        </p:nvSpPr>
        <p:spPr/>
        <p:txBody>
          <a:bodyPr/>
          <a:lstStyle/>
          <a:p>
            <a:fld id="{F61D25CB-2E00-436D-A14F-4D0B426E4BD8}" type="slidenum">
              <a:rPr lang="en-US" smtClean="0"/>
              <a:t>9</a:t>
            </a:fld>
            <a:endParaRPr lang="en-US"/>
          </a:p>
        </p:txBody>
      </p:sp>
    </p:spTree>
    <p:extLst>
      <p:ext uri="{BB962C8B-B14F-4D97-AF65-F5344CB8AC3E}">
        <p14:creationId xmlns:p14="http://schemas.microsoft.com/office/powerpoint/2010/main" val="180866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Tailor; be prepared</a:t>
            </a:r>
          </a:p>
          <a:p>
            <a:endParaRPr lang="en-US" dirty="0"/>
          </a:p>
        </p:txBody>
      </p:sp>
      <p:sp>
        <p:nvSpPr>
          <p:cNvPr id="4" name="Slide Number Placeholder 3"/>
          <p:cNvSpPr>
            <a:spLocks noGrp="1"/>
          </p:cNvSpPr>
          <p:nvPr>
            <p:ph type="sldNum" sz="quarter" idx="10"/>
          </p:nvPr>
        </p:nvSpPr>
        <p:spPr/>
        <p:txBody>
          <a:bodyPr/>
          <a:lstStyle/>
          <a:p>
            <a:fld id="{F61D25CB-2E00-436D-A14F-4D0B426E4BD8}" type="slidenum">
              <a:rPr lang="en-US" smtClean="0"/>
              <a:t>11</a:t>
            </a:fld>
            <a:endParaRPr lang="en-US"/>
          </a:p>
        </p:txBody>
      </p:sp>
    </p:spTree>
    <p:extLst>
      <p:ext uri="{BB962C8B-B14F-4D97-AF65-F5344CB8AC3E}">
        <p14:creationId xmlns:p14="http://schemas.microsoft.com/office/powerpoint/2010/main" val="387938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D25CB-2E00-436D-A14F-4D0B426E4BD8}" type="slidenum">
              <a:rPr lang="en-US" smtClean="0"/>
              <a:t>13</a:t>
            </a:fld>
            <a:endParaRPr lang="en-US"/>
          </a:p>
        </p:txBody>
      </p:sp>
    </p:spTree>
    <p:extLst>
      <p:ext uri="{BB962C8B-B14F-4D97-AF65-F5344CB8AC3E}">
        <p14:creationId xmlns:p14="http://schemas.microsoft.com/office/powerpoint/2010/main" val="70861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questions here.</a:t>
            </a:r>
          </a:p>
        </p:txBody>
      </p:sp>
      <p:sp>
        <p:nvSpPr>
          <p:cNvPr id="4" name="Slide Number Placeholder 3"/>
          <p:cNvSpPr>
            <a:spLocks noGrp="1"/>
          </p:cNvSpPr>
          <p:nvPr>
            <p:ph type="sldNum" sz="quarter" idx="10"/>
          </p:nvPr>
        </p:nvSpPr>
        <p:spPr/>
        <p:txBody>
          <a:bodyPr/>
          <a:lstStyle/>
          <a:p>
            <a:fld id="{F61D25CB-2E00-436D-A14F-4D0B426E4BD8}" type="slidenum">
              <a:rPr lang="en-US" smtClean="0"/>
              <a:t>16</a:t>
            </a:fld>
            <a:endParaRPr lang="en-US"/>
          </a:p>
        </p:txBody>
      </p:sp>
    </p:spTree>
    <p:extLst>
      <p:ext uri="{BB962C8B-B14F-4D97-AF65-F5344CB8AC3E}">
        <p14:creationId xmlns:p14="http://schemas.microsoft.com/office/powerpoint/2010/main" val="199271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D25CB-2E00-436D-A14F-4D0B426E4BD8}" type="slidenum">
              <a:rPr lang="en-US" smtClean="0"/>
              <a:t>19</a:t>
            </a:fld>
            <a:endParaRPr lang="en-US"/>
          </a:p>
        </p:txBody>
      </p:sp>
    </p:spTree>
    <p:extLst>
      <p:ext uri="{BB962C8B-B14F-4D97-AF65-F5344CB8AC3E}">
        <p14:creationId xmlns:p14="http://schemas.microsoft.com/office/powerpoint/2010/main" val="369904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will mention DOC resources</a:t>
            </a:r>
          </a:p>
        </p:txBody>
      </p:sp>
      <p:sp>
        <p:nvSpPr>
          <p:cNvPr id="4" name="Slide Number Placeholder 3"/>
          <p:cNvSpPr>
            <a:spLocks noGrp="1"/>
          </p:cNvSpPr>
          <p:nvPr>
            <p:ph type="sldNum" sz="quarter" idx="10"/>
          </p:nvPr>
        </p:nvSpPr>
        <p:spPr/>
        <p:txBody>
          <a:bodyPr/>
          <a:lstStyle/>
          <a:p>
            <a:fld id="{F61D25CB-2E00-436D-A14F-4D0B426E4BD8}" type="slidenum">
              <a:rPr lang="en-US" smtClean="0"/>
              <a:t>32</a:t>
            </a:fld>
            <a:endParaRPr lang="en-US"/>
          </a:p>
        </p:txBody>
      </p:sp>
    </p:spTree>
    <p:extLst>
      <p:ext uri="{BB962C8B-B14F-4D97-AF65-F5344CB8AC3E}">
        <p14:creationId xmlns:p14="http://schemas.microsoft.com/office/powerpoint/2010/main" val="186938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7B31-2EB7-4EBC-874D-254AA2761D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48A5-6C11-48CA-A0ED-DCA5D61A4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4BE54C-DBF2-433B-97A0-03ED18C622A9}"/>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5" name="Footer Placeholder 4">
            <a:extLst>
              <a:ext uri="{FF2B5EF4-FFF2-40B4-BE49-F238E27FC236}">
                <a16:creationId xmlns:a16="http://schemas.microsoft.com/office/drawing/2014/main" id="{5810BFA1-3593-4172-9A0B-3CFE6A034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984CE-ECDB-4FEF-8455-F5C5D8D59C54}"/>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48342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6AF6-A47A-4E6D-8315-E18055EC7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54A0E-FA8F-4BAB-BE33-5A498ECC03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5C1B1-30BC-40A1-96A5-B5568F25F949}"/>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5" name="Footer Placeholder 4">
            <a:extLst>
              <a:ext uri="{FF2B5EF4-FFF2-40B4-BE49-F238E27FC236}">
                <a16:creationId xmlns:a16="http://schemas.microsoft.com/office/drawing/2014/main" id="{4061A2D2-3FE9-43AF-8289-EB9851AFB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C449C-63EE-4BBD-8CBA-20AC5E2CA87C}"/>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35925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59374-AE17-4F1D-89CA-8120C57A5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8F246-B6BE-47DA-A556-C9C55A2FAF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736A2-57A8-482E-AA5F-C7DCF84CD69D}"/>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5" name="Footer Placeholder 4">
            <a:extLst>
              <a:ext uri="{FF2B5EF4-FFF2-40B4-BE49-F238E27FC236}">
                <a16:creationId xmlns:a16="http://schemas.microsoft.com/office/drawing/2014/main" id="{91A4FB9D-E006-460A-A375-03E4A5379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5AD6E-F040-437F-A99B-9DCE1576BFFC}"/>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171010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EFE7-BE75-4C23-8BE4-B90447104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8D1BB-AF77-4841-BB84-4B2FBC9FA9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204DE-6EE3-417A-9E99-7D83AD706E1E}"/>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5" name="Footer Placeholder 4">
            <a:extLst>
              <a:ext uri="{FF2B5EF4-FFF2-40B4-BE49-F238E27FC236}">
                <a16:creationId xmlns:a16="http://schemas.microsoft.com/office/drawing/2014/main" id="{8EE85F3F-A8CC-41FD-8EAA-4C0862675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4D053-9BA3-45FD-B1BE-33972A6866B5}"/>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212295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C029-5204-4672-B7E0-20766B6DC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A9376-1B5E-4F87-8A34-70DFBAE59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D07A4D-0121-4F7C-B6FC-3AB55B4750FB}"/>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5" name="Footer Placeholder 4">
            <a:extLst>
              <a:ext uri="{FF2B5EF4-FFF2-40B4-BE49-F238E27FC236}">
                <a16:creationId xmlns:a16="http://schemas.microsoft.com/office/drawing/2014/main" id="{9FCC48F4-D509-44B5-A7BC-31EF95369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255E9-C9D0-478E-A812-9386470F40A5}"/>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91791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748A-7577-46DB-AF26-B908E86082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F1B5D-E1FF-409E-9D27-A43B87C5AD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017621-0CDF-44A4-A126-2D870B979D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6AE65C-FCB2-4C26-8A58-2545A305C02F}"/>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6" name="Footer Placeholder 5">
            <a:extLst>
              <a:ext uri="{FF2B5EF4-FFF2-40B4-BE49-F238E27FC236}">
                <a16:creationId xmlns:a16="http://schemas.microsoft.com/office/drawing/2014/main" id="{F146ABD6-5EFF-458A-A20F-8A9AC373F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34FFB-24B5-4A6A-848A-6BB86DB30EDF}"/>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20236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DDF3-789E-481C-8CEB-F6A1BA1C00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1C93DE-F7EF-4674-B084-0885EC27D7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CF429F-C375-4D7A-81D7-8007CB6485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5DE34A-CABD-4588-8D5E-AFCA575EB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079B9B-388A-41AC-9149-84B5EFDB17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34674-92AD-4C0C-9DC3-13872EEE86B3}"/>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8" name="Footer Placeholder 7">
            <a:extLst>
              <a:ext uri="{FF2B5EF4-FFF2-40B4-BE49-F238E27FC236}">
                <a16:creationId xmlns:a16="http://schemas.microsoft.com/office/drawing/2014/main" id="{CE36156C-9F0F-4218-8501-43B49313E9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A48AE-4910-4AD7-A0C5-94E254006BC7}"/>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231076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085D-824E-4958-A062-E708A9B69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41122B-8ACE-4705-A18C-9E029CD154DE}"/>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4" name="Footer Placeholder 3">
            <a:extLst>
              <a:ext uri="{FF2B5EF4-FFF2-40B4-BE49-F238E27FC236}">
                <a16:creationId xmlns:a16="http://schemas.microsoft.com/office/drawing/2014/main" id="{103ECD0A-0050-467A-BFE5-0FDD5F696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4E66F-8180-4B3C-90FD-E5BCE91F4605}"/>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270979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F5C02-14D7-4FCC-8017-7F64AE7179D0}"/>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3" name="Footer Placeholder 2">
            <a:extLst>
              <a:ext uri="{FF2B5EF4-FFF2-40B4-BE49-F238E27FC236}">
                <a16:creationId xmlns:a16="http://schemas.microsoft.com/office/drawing/2014/main" id="{4B249E44-75B6-481E-8A07-A2EBD5CB4B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C16CE-C287-4A3F-B389-3080320DB269}"/>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1760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5B95-7F47-4C30-8764-64EDCC205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FCF9D-9C39-4EA8-A5DF-FEBD76DCF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0DD783-37F2-461D-9DEB-E040293D5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0B466-60EB-400C-8E7C-D7965425F58B}"/>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6" name="Footer Placeholder 5">
            <a:extLst>
              <a:ext uri="{FF2B5EF4-FFF2-40B4-BE49-F238E27FC236}">
                <a16:creationId xmlns:a16="http://schemas.microsoft.com/office/drawing/2014/main" id="{A4E36A22-19CF-44B8-B5C4-DDB5F075D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81D22-304C-4E17-B68B-94604D85C70C}"/>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58578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9822-F07F-4D18-AF5F-EDB72E6DE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A65A88-C20C-40DF-863D-3321BE276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7A910-4D36-4956-BB6B-C4A4F03AF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7D786D-74E0-431C-8343-81B0CAF2A9E9}"/>
              </a:ext>
            </a:extLst>
          </p:cNvPr>
          <p:cNvSpPr>
            <a:spLocks noGrp="1"/>
          </p:cNvSpPr>
          <p:nvPr>
            <p:ph type="dt" sz="half" idx="10"/>
          </p:nvPr>
        </p:nvSpPr>
        <p:spPr/>
        <p:txBody>
          <a:bodyPr/>
          <a:lstStyle/>
          <a:p>
            <a:fld id="{AA79287E-CBAF-4D43-928F-38B30F56AC13}" type="datetimeFigureOut">
              <a:rPr lang="en-US" smtClean="0"/>
              <a:t>4/16/2020</a:t>
            </a:fld>
            <a:endParaRPr lang="en-US"/>
          </a:p>
        </p:txBody>
      </p:sp>
      <p:sp>
        <p:nvSpPr>
          <p:cNvPr id="6" name="Footer Placeholder 5">
            <a:extLst>
              <a:ext uri="{FF2B5EF4-FFF2-40B4-BE49-F238E27FC236}">
                <a16:creationId xmlns:a16="http://schemas.microsoft.com/office/drawing/2014/main" id="{DDD34620-6FA8-4FDA-B72F-7B97CB6B0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31576-06E0-436A-BF81-FEEABFD72EBB}"/>
              </a:ext>
            </a:extLst>
          </p:cNvPr>
          <p:cNvSpPr>
            <a:spLocks noGrp="1"/>
          </p:cNvSpPr>
          <p:nvPr>
            <p:ph type="sldNum" sz="quarter" idx="12"/>
          </p:nvPr>
        </p:nvSpPr>
        <p:spPr/>
        <p:txBody>
          <a:bodyPr/>
          <a:lstStyle/>
          <a:p>
            <a:fld id="{4E7127CA-C6E9-4D80-B5B2-83BD6913136F}" type="slidenum">
              <a:rPr lang="en-US" smtClean="0"/>
              <a:t>‹#›</a:t>
            </a:fld>
            <a:endParaRPr lang="en-US"/>
          </a:p>
        </p:txBody>
      </p:sp>
    </p:spTree>
    <p:extLst>
      <p:ext uri="{BB962C8B-B14F-4D97-AF65-F5344CB8AC3E}">
        <p14:creationId xmlns:p14="http://schemas.microsoft.com/office/powerpoint/2010/main" val="170753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FE94E-3711-47FC-B056-F6F741ED3A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EBA56F-D546-472F-BF34-218F24A17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4158B-74F9-481F-9973-8523D300E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9287E-CBAF-4D43-928F-38B30F56AC13}" type="datetimeFigureOut">
              <a:rPr lang="en-US" smtClean="0"/>
              <a:t>4/16/2020</a:t>
            </a:fld>
            <a:endParaRPr lang="en-US"/>
          </a:p>
        </p:txBody>
      </p:sp>
      <p:sp>
        <p:nvSpPr>
          <p:cNvPr id="5" name="Footer Placeholder 4">
            <a:extLst>
              <a:ext uri="{FF2B5EF4-FFF2-40B4-BE49-F238E27FC236}">
                <a16:creationId xmlns:a16="http://schemas.microsoft.com/office/drawing/2014/main" id="{96A70187-BB1F-4EB7-8861-CB255042F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E9DA9D-721C-4897-A65F-E529FF20A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127CA-C6E9-4D80-B5B2-83BD6913136F}" type="slidenum">
              <a:rPr lang="en-US" smtClean="0"/>
              <a:t>‹#›</a:t>
            </a:fld>
            <a:endParaRPr lang="en-US"/>
          </a:p>
        </p:txBody>
      </p:sp>
    </p:spTree>
    <p:extLst>
      <p:ext uri="{BB962C8B-B14F-4D97-AF65-F5344CB8AC3E}">
        <p14:creationId xmlns:p14="http://schemas.microsoft.com/office/powerpoint/2010/main" val="1564025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8" Type="http://schemas.openxmlformats.org/officeDocument/2006/relationships/hyperlink" Target="https://www.publicagenda.org/reports/strengthening-and-sustaining-public-engagement-a-planning-guide-for-communities/" TargetMode="External"/><Relationship Id="rId3" Type="http://schemas.openxmlformats.org/officeDocument/2006/relationships/hyperlink" Target="https://www.league.org/sites/default/files/Taking%20the%20Conversation%20Virtual.pdf" TargetMode="External"/><Relationship Id="rId7" Type="http://schemas.openxmlformats.org/officeDocument/2006/relationships/hyperlink" Target="https://www.publicvoice.co.nz/lets-get-digital-52-tools-for-online-public-engagement/" TargetMode="External"/><Relationship Id="rId2" Type="http://schemas.openxmlformats.org/officeDocument/2006/relationships/hyperlink" Target="https://www.publicagenda.org/newsroom/digital-tools-for-engagement/" TargetMode="External"/><Relationship Id="rId1" Type="http://schemas.openxmlformats.org/officeDocument/2006/relationships/slideLayout" Target="../slideLayouts/slideLayout2.xml"/><Relationship Id="rId6" Type="http://schemas.openxmlformats.org/officeDocument/2006/relationships/hyperlink" Target="https://www.iap2canada.ca/resources/Documents/Newsletter/2017_social_media_white_paper.pdf" TargetMode="External"/><Relationship Id="rId5" Type="http://schemas.openxmlformats.org/officeDocument/2006/relationships/hyperlink" Target="https://civichall.org/" TargetMode="External"/><Relationship Id="rId10" Type="http://schemas.openxmlformats.org/officeDocument/2006/relationships/hyperlink" Target="https://www.publicagenda.org/reports/rewiring-democracy-subconscious-technologies-conscious-engagement-and-the-future-of-politics/" TargetMode="External"/><Relationship Id="rId4" Type="http://schemas.openxmlformats.org/officeDocument/2006/relationships/hyperlink" Target="https://civictech.guide/" TargetMode="External"/><Relationship Id="rId9" Type="http://schemas.openxmlformats.org/officeDocument/2006/relationships/hyperlink" Target="https://www.publicagenda.org/newsroom/how-public-engagement-needs-to-evolve-part-3/"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gcc01.safelinks.protection.outlook.com/?url=https://fasterthan20.us1.list-manage.com/track/click?u%3D4bdca8ff4c02cbf0342cc9f71%26id%3Dd50d90ad18%26e%3D510c74475f&amp;data=02|01|Sarah.Rubin@conservation.ca.gov|cf9f643f73e34b9effb408d7dbd3fc53|4c5988ae5a0040e8b065a017f9c99494|0|0|637219575838942179&amp;sdata=61iAFZIDwPQCOazASNTyv4LTveELXVKRnRfk1ooTn7A%3D&amp;reserved=0" TargetMode="External"/><Relationship Id="rId3" Type="http://schemas.openxmlformats.org/officeDocument/2006/relationships/hyperlink" Target="https://gcc01.safelinks.protection.outlook.com/?url=https://fasterthan20.us1.list-manage.com/track/click?u%3D4bdca8ff4c02cbf0342cc9f71%26id%3D95b2c00834%26e%3D510c74475f&amp;data=02|01|Sarah.Rubin@conservation.ca.gov|cf9f643f73e34b9effb408d7dbd3fc53|4c5988ae5a0040e8b065a017f9c99494|0|0|637219575838922257&amp;sdata=ThIOepJ9w9%2B0pkxpn82djHFYWfVpq%2Bdvf4DSB%2BqoWps%3D&amp;reserved=0" TargetMode="External"/><Relationship Id="rId7" Type="http://schemas.openxmlformats.org/officeDocument/2006/relationships/hyperlink" Target="https://gcc01.safelinks.protection.outlook.com/?url=https://fasterthan20.us1.list-manage.com/track/click?u%3D4bdca8ff4c02cbf0342cc9f71%26id%3Dd5a65b8cf8%26e%3D510c74475f&amp;data=02|01|Sarah.Rubin@conservation.ca.gov|cf9f643f73e34b9effb408d7dbd3fc53|4c5988ae5a0040e8b065a017f9c99494|0|0|637219575838942179&amp;sdata=8mn21/kjLDQvCluHo8Ogk82nxJm19%2BhAbqcCMYaUkzg%3D&amp;reserved=0" TargetMode="External"/><Relationship Id="rId2" Type="http://schemas.openxmlformats.org/officeDocument/2006/relationships/hyperlink" Target="https://gcc01.safelinks.protection.outlook.com/?url=https://fasterthan20.us1.list-manage.com/track/click?u%3D4bdca8ff4c02cbf0342cc9f71%26id%3D7562d877e6%26e%3D510c74475f&amp;data=02|01|Sarah.Rubin@conservation.ca.gov|cf9f643f73e34b9effb408d7dbd3fc53|4c5988ae5a0040e8b065a017f9c99494|0|0|637219575838922257&amp;sdata=59rY12jWGvPUjz39QlWiQCatpXe5S9tP3yBrx5U1dGQ%3D&amp;reserved=0" TargetMode="External"/><Relationship Id="rId1" Type="http://schemas.openxmlformats.org/officeDocument/2006/relationships/slideLayout" Target="../slideLayouts/slideLayout2.xml"/><Relationship Id="rId6" Type="http://schemas.openxmlformats.org/officeDocument/2006/relationships/hyperlink" Target="https://gcc01.safelinks.protection.outlook.com/?url=https://fasterthan20.us1.list-manage.com/track/click?u%3D4bdca8ff4c02cbf0342cc9f71%26id%3Da588db1be4%26e%3D510c74475f&amp;data=02|01|Sarah.Rubin@conservation.ca.gov|cf9f643f73e34b9effb408d7dbd3fc53|4c5988ae5a0040e8b065a017f9c99494|0|0|637219575838942179&amp;sdata=Kdpt4xMoIwDlEinw1uQbRzfdc640UWLEDnmjrgnHIsU%3D&amp;reserved=0" TargetMode="External"/><Relationship Id="rId5" Type="http://schemas.openxmlformats.org/officeDocument/2006/relationships/hyperlink" Target="https://gcc01.safelinks.protection.outlook.com/?url=https://fasterthan20.us1.list-manage.com/track/click?u%3D4bdca8ff4c02cbf0342cc9f71%26id%3D3f878b3d78%26e%3D510c74475f&amp;data=02|01|Sarah.Rubin@conservation.ca.gov|cf9f643f73e34b9effb408d7dbd3fc53|4c5988ae5a0040e8b065a017f9c99494|0|0|637219575838932218&amp;sdata=MlVxJoqeZ/Dct80km5KYS7qIJxq2TWvrx4W59HdexDg%3D&amp;reserved=0" TargetMode="External"/><Relationship Id="rId4" Type="http://schemas.openxmlformats.org/officeDocument/2006/relationships/hyperlink" Target="https://gcc01.safelinks.protection.outlook.com/?url=https://fasterthan20.us1.list-manage.com/track/click?u%3D4bdca8ff4c02cbf0342cc9f71%26id%3Df967967239%26e%3D510c74475f&amp;data=02|01|Sarah.Rubin@conservation.ca.gov|cf9f643f73e34b9effb408d7dbd3fc53|4c5988ae5a0040e8b065a017f9c99494|0|0|637219575838932218&amp;sdata=SBbueBJEfwC%2B3FkJpEDFEDosoScubiusfxTL8vVkjQo%3D&amp;reserved=0" TargetMode="External"/><Relationship Id="rId9" Type="http://schemas.openxmlformats.org/officeDocument/2006/relationships/hyperlink" Target="https://gcc01.safelinks.protection.outlook.com/?url=https://fasterthan20.us1.list-manage.com/track/click?u%3D4bdca8ff4c02cbf0342cc9f71%26id%3Df31902ba33%26e%3D510c74475f&amp;data=02|01|Sarah.Rubin@conservation.ca.gov|cf9f643f73e34b9effb408d7dbd3fc53|4c5988ae5a0040e8b065a017f9c99494|0|0|637219575838952139&amp;sdata=Nq%2BjQFOIFE8PjWshwtjfPEiKS9giDzaD71bxyOsKF3M%3D&amp;reserved=0"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69690C6-7B59-4AFD-8065-29BB0B227689}"/>
              </a:ext>
            </a:extLst>
          </p:cNvPr>
          <p:cNvSpPr>
            <a:spLocks noGrp="1"/>
          </p:cNvSpPr>
          <p:nvPr>
            <p:ph type="subTitle" idx="1"/>
          </p:nvPr>
        </p:nvSpPr>
        <p:spPr>
          <a:xfrm>
            <a:off x="4122821" y="3015916"/>
            <a:ext cx="4315326" cy="2241883"/>
          </a:xfrm>
        </p:spPr>
        <p:txBody>
          <a:bodyPr/>
          <a:lstStyle/>
          <a:p>
            <a:r>
              <a:rPr lang="en-US" dirty="0"/>
              <a:t>Sarah Rubin, Outreach and Engagement Coordinator, California Department of Conservation</a:t>
            </a:r>
          </a:p>
        </p:txBody>
      </p:sp>
      <p:pic>
        <p:nvPicPr>
          <p:cNvPr id="4" name="Picture 2" descr="divisions-slide-revised.jpg">
            <a:extLst>
              <a:ext uri="{FF2B5EF4-FFF2-40B4-BE49-F238E27FC236}">
                <a16:creationId xmlns:a16="http://schemas.microsoft.com/office/drawing/2014/main" id="{123509B5-BE84-450F-8F30-A0EAB22531D4}"/>
              </a:ext>
            </a:extLst>
          </p:cNvPr>
          <p:cNvPicPr>
            <a:picLocks noChangeAspect="1"/>
          </p:cNvPicPr>
          <p:nvPr/>
        </p:nvPicPr>
        <p:blipFill rotWithShape="1">
          <a:blip r:embed="rId3"/>
          <a:srcRect/>
          <a:stretch/>
        </p:blipFill>
        <p:spPr>
          <a:xfrm>
            <a:off x="20" y="14298"/>
            <a:ext cx="12191980" cy="6857990"/>
          </a:xfrm>
          <a:prstGeom prst="rect">
            <a:avLst/>
          </a:prstGeom>
        </p:spPr>
      </p:pic>
      <p:sp>
        <p:nvSpPr>
          <p:cNvPr id="5" name="Oval 4">
            <a:extLst>
              <a:ext uri="{FF2B5EF4-FFF2-40B4-BE49-F238E27FC236}">
                <a16:creationId xmlns:a16="http://schemas.microsoft.com/office/drawing/2014/main" id="{477EC4F3-56BA-41E0-9DBB-BB3264E19444}"/>
              </a:ext>
            </a:extLst>
          </p:cNvPr>
          <p:cNvSpPr/>
          <p:nvPr/>
        </p:nvSpPr>
        <p:spPr>
          <a:xfrm>
            <a:off x="2502568" y="593558"/>
            <a:ext cx="7571874" cy="567890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B85AE-8162-4323-AE17-DA270E0862E2}"/>
              </a:ext>
            </a:extLst>
          </p:cNvPr>
          <p:cNvSpPr>
            <a:spLocks noGrp="1"/>
          </p:cNvSpPr>
          <p:nvPr>
            <p:ph type="ctrTitle"/>
          </p:nvPr>
        </p:nvSpPr>
        <p:spPr>
          <a:xfrm>
            <a:off x="3288631" y="981828"/>
            <a:ext cx="6224337" cy="4777288"/>
          </a:xfrm>
        </p:spPr>
        <p:txBody>
          <a:bodyPr>
            <a:normAutofit/>
          </a:bodyPr>
          <a:lstStyle/>
          <a:p>
            <a:r>
              <a:rPr lang="en-US" dirty="0"/>
              <a:t>Facilitating Effective Virtual Meetings</a:t>
            </a:r>
            <a:br>
              <a:rPr lang="en-US" dirty="0"/>
            </a:br>
            <a:r>
              <a:rPr lang="en-US" sz="2000" dirty="0" err="1"/>
              <a:t>CalCOG</a:t>
            </a:r>
            <a:r>
              <a:rPr lang="en-US" sz="2000" dirty="0"/>
              <a:t> Webinar, April 16, 2020 | 1:00 – 2:00 pm</a:t>
            </a:r>
            <a:br>
              <a:rPr lang="en-US" dirty="0"/>
            </a:br>
            <a:br>
              <a:rPr lang="en-US" dirty="0"/>
            </a:br>
            <a:r>
              <a:rPr lang="en-US" sz="4000" dirty="0"/>
              <a:t>Sarah Rubin</a:t>
            </a:r>
            <a:br>
              <a:rPr lang="en-US" sz="2000" dirty="0"/>
            </a:br>
            <a:r>
              <a:rPr lang="en-US" sz="2000" dirty="0"/>
              <a:t>Outreach and Engagement Coordinator </a:t>
            </a:r>
            <a:br>
              <a:rPr lang="en-US" sz="2000" dirty="0"/>
            </a:br>
            <a:r>
              <a:rPr lang="en-US" sz="2000" dirty="0"/>
              <a:t>California Department of Conservation</a:t>
            </a:r>
          </a:p>
        </p:txBody>
      </p:sp>
    </p:spTree>
    <p:extLst>
      <p:ext uri="{BB962C8B-B14F-4D97-AF65-F5344CB8AC3E}">
        <p14:creationId xmlns:p14="http://schemas.microsoft.com/office/powerpoint/2010/main" val="163414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18C3-DEDB-443F-9788-CD7F8B8709DB}"/>
              </a:ext>
            </a:extLst>
          </p:cNvPr>
          <p:cNvSpPr>
            <a:spLocks noGrp="1"/>
          </p:cNvSpPr>
          <p:nvPr>
            <p:ph type="title"/>
          </p:nvPr>
        </p:nvSpPr>
        <p:spPr/>
        <p:txBody>
          <a:bodyPr>
            <a:normAutofit/>
          </a:bodyPr>
          <a:lstStyle/>
          <a:p>
            <a:r>
              <a:rPr lang="en-US" sz="3600" dirty="0"/>
              <a:t>Virtual Meetings – Key Considerations </a:t>
            </a:r>
          </a:p>
        </p:txBody>
      </p:sp>
      <p:graphicFrame>
        <p:nvGraphicFramePr>
          <p:cNvPr id="4" name="Content Placeholder 3">
            <a:extLst>
              <a:ext uri="{FF2B5EF4-FFF2-40B4-BE49-F238E27FC236}">
                <a16:creationId xmlns:a16="http://schemas.microsoft.com/office/drawing/2014/main" id="{BC4FA88D-B820-49C7-85A8-50F0CAE663B8}"/>
              </a:ext>
            </a:extLst>
          </p:cNvPr>
          <p:cNvGraphicFramePr>
            <a:graphicFrameLocks noGrp="1"/>
          </p:cNvGraphicFramePr>
          <p:nvPr>
            <p:ph idx="1"/>
            <p:extLst>
              <p:ext uri="{D42A27DB-BD31-4B8C-83A1-F6EECF244321}">
                <p14:modId xmlns:p14="http://schemas.microsoft.com/office/powerpoint/2010/main" val="3659725280"/>
              </p:ext>
            </p:extLst>
          </p:nvPr>
        </p:nvGraphicFramePr>
        <p:xfrm>
          <a:off x="838200" y="1427747"/>
          <a:ext cx="10515600" cy="4749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25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15DD-DC49-4F7E-9668-4E8CCA8C5E32}"/>
              </a:ext>
            </a:extLst>
          </p:cNvPr>
          <p:cNvSpPr>
            <a:spLocks noGrp="1"/>
          </p:cNvSpPr>
          <p:nvPr>
            <p:ph type="title"/>
          </p:nvPr>
        </p:nvSpPr>
        <p:spPr>
          <a:xfrm>
            <a:off x="838200" y="365125"/>
            <a:ext cx="10515600" cy="835025"/>
          </a:xfrm>
        </p:spPr>
        <p:txBody>
          <a:bodyPr>
            <a:normAutofit/>
          </a:bodyPr>
          <a:lstStyle/>
          <a:p>
            <a:r>
              <a:rPr lang="en-US" sz="3600" dirty="0"/>
              <a:t>Virtual Meetings – Key Considerations </a:t>
            </a:r>
          </a:p>
        </p:txBody>
      </p:sp>
      <p:graphicFrame>
        <p:nvGraphicFramePr>
          <p:cNvPr id="4" name="Content Placeholder 3">
            <a:extLst>
              <a:ext uri="{FF2B5EF4-FFF2-40B4-BE49-F238E27FC236}">
                <a16:creationId xmlns:a16="http://schemas.microsoft.com/office/drawing/2014/main" id="{10A216E9-955F-4631-9DB7-29C68F11BF1E}"/>
              </a:ext>
            </a:extLst>
          </p:cNvPr>
          <p:cNvGraphicFramePr>
            <a:graphicFrameLocks noGrp="1"/>
          </p:cNvGraphicFramePr>
          <p:nvPr>
            <p:ph idx="1"/>
            <p:extLst>
              <p:ext uri="{D42A27DB-BD31-4B8C-83A1-F6EECF244321}">
                <p14:modId xmlns:p14="http://schemas.microsoft.com/office/powerpoint/2010/main" val="1653460225"/>
              </p:ext>
            </p:extLst>
          </p:nvPr>
        </p:nvGraphicFramePr>
        <p:xfrm>
          <a:off x="838200" y="1200150"/>
          <a:ext cx="10648950" cy="5174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8CC6211-1795-42EF-889F-CE35D43C4A24}"/>
              </a:ext>
            </a:extLst>
          </p:cNvPr>
          <p:cNvSpPr txBox="1"/>
          <p:nvPr/>
        </p:nvSpPr>
        <p:spPr>
          <a:xfrm>
            <a:off x="4686300" y="2247900"/>
            <a:ext cx="2819400" cy="373542"/>
          </a:xfrm>
          <a:prstGeom prst="rect">
            <a:avLst/>
          </a:prstGeom>
          <a:noFill/>
        </p:spPr>
        <p:txBody>
          <a:bodyPr wrap="square" rtlCol="0">
            <a:spAutoFit/>
          </a:bodyPr>
          <a:lstStyle/>
          <a:p>
            <a:r>
              <a:rPr lang="en-US" dirty="0"/>
              <a:t>Beyond typical staff support</a:t>
            </a:r>
          </a:p>
        </p:txBody>
      </p:sp>
    </p:spTree>
    <p:extLst>
      <p:ext uri="{BB962C8B-B14F-4D97-AF65-F5344CB8AC3E}">
        <p14:creationId xmlns:p14="http://schemas.microsoft.com/office/powerpoint/2010/main" val="50060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7087-4730-42D7-A504-9CAFAFDD8383}"/>
              </a:ext>
            </a:extLst>
          </p:cNvPr>
          <p:cNvSpPr>
            <a:spLocks noGrp="1"/>
          </p:cNvSpPr>
          <p:nvPr>
            <p:ph type="title"/>
          </p:nvPr>
        </p:nvSpPr>
        <p:spPr/>
        <p:txBody>
          <a:bodyPr/>
          <a:lstStyle/>
          <a:p>
            <a:r>
              <a:rPr lang="en-US" dirty="0"/>
              <a:t>Virtual Meetings</a:t>
            </a:r>
          </a:p>
        </p:txBody>
      </p:sp>
      <p:graphicFrame>
        <p:nvGraphicFramePr>
          <p:cNvPr id="4" name="Content Placeholder 3">
            <a:extLst>
              <a:ext uri="{FF2B5EF4-FFF2-40B4-BE49-F238E27FC236}">
                <a16:creationId xmlns:a16="http://schemas.microsoft.com/office/drawing/2014/main" id="{42F3638D-A1B5-4BF7-9032-856579D241C2}"/>
              </a:ext>
            </a:extLst>
          </p:cNvPr>
          <p:cNvGraphicFramePr>
            <a:graphicFrameLocks noGrp="1"/>
          </p:cNvGraphicFramePr>
          <p:nvPr>
            <p:ph idx="1"/>
            <p:extLst>
              <p:ext uri="{D42A27DB-BD31-4B8C-83A1-F6EECF244321}">
                <p14:modId xmlns:p14="http://schemas.microsoft.com/office/powerpoint/2010/main" val="41983184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17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C3A2-3852-4665-8139-EA27470EAE85}"/>
              </a:ext>
            </a:extLst>
          </p:cNvPr>
          <p:cNvSpPr>
            <a:spLocks noGrp="1"/>
          </p:cNvSpPr>
          <p:nvPr>
            <p:ph type="title"/>
          </p:nvPr>
        </p:nvSpPr>
        <p:spPr>
          <a:xfrm>
            <a:off x="838200" y="365125"/>
            <a:ext cx="10515600" cy="1044575"/>
          </a:xfrm>
        </p:spPr>
        <p:txBody>
          <a:bodyPr>
            <a:normAutofit/>
          </a:bodyPr>
          <a:lstStyle/>
          <a:p>
            <a:r>
              <a:rPr lang="en-US" sz="3600" dirty="0"/>
              <a:t>Virtual Meetings – Key Considerations </a:t>
            </a:r>
          </a:p>
        </p:txBody>
      </p:sp>
      <p:graphicFrame>
        <p:nvGraphicFramePr>
          <p:cNvPr id="4" name="Content Placeholder 3">
            <a:extLst>
              <a:ext uri="{FF2B5EF4-FFF2-40B4-BE49-F238E27FC236}">
                <a16:creationId xmlns:a16="http://schemas.microsoft.com/office/drawing/2014/main" id="{96C31ED8-8852-4549-AAFF-7400BD982289}"/>
              </a:ext>
            </a:extLst>
          </p:cNvPr>
          <p:cNvGraphicFramePr>
            <a:graphicFrameLocks noGrp="1"/>
          </p:cNvGraphicFramePr>
          <p:nvPr>
            <p:ph idx="1"/>
            <p:extLst>
              <p:ext uri="{D42A27DB-BD31-4B8C-83A1-F6EECF244321}">
                <p14:modId xmlns:p14="http://schemas.microsoft.com/office/powerpoint/2010/main" val="2566863448"/>
              </p:ext>
            </p:extLst>
          </p:nvPr>
        </p:nvGraphicFramePr>
        <p:xfrm>
          <a:off x="685800" y="1409700"/>
          <a:ext cx="10972800" cy="508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52F0F3F-AD52-49BC-8EF5-1518687987A5}"/>
              </a:ext>
            </a:extLst>
          </p:cNvPr>
          <p:cNvSpPr txBox="1"/>
          <p:nvPr/>
        </p:nvSpPr>
        <p:spPr>
          <a:xfrm>
            <a:off x="3581400" y="6169709"/>
            <a:ext cx="8077200" cy="646331"/>
          </a:xfrm>
          <a:prstGeom prst="rect">
            <a:avLst/>
          </a:prstGeom>
          <a:noFill/>
        </p:spPr>
        <p:txBody>
          <a:bodyPr wrap="square" rtlCol="0">
            <a:spAutoFit/>
          </a:bodyPr>
          <a:lstStyle/>
          <a:p>
            <a:r>
              <a:rPr lang="en-US" i="1" dirty="0"/>
              <a:t>See separate facilitation plan template for more detail</a:t>
            </a:r>
          </a:p>
          <a:p>
            <a:endParaRPr lang="en-US" i="1" dirty="0"/>
          </a:p>
        </p:txBody>
      </p:sp>
    </p:spTree>
    <p:extLst>
      <p:ext uri="{BB962C8B-B14F-4D97-AF65-F5344CB8AC3E}">
        <p14:creationId xmlns:p14="http://schemas.microsoft.com/office/powerpoint/2010/main" val="352879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21A1F0-BF83-4E7F-96C7-DECCD1F7AB4F}"/>
              </a:ext>
            </a:extLst>
          </p:cNvPr>
          <p:cNvGraphicFramePr>
            <a:graphicFrameLocks noGrp="1"/>
          </p:cNvGraphicFramePr>
          <p:nvPr>
            <p:extLst>
              <p:ext uri="{D42A27DB-BD31-4B8C-83A1-F6EECF244321}">
                <p14:modId xmlns:p14="http://schemas.microsoft.com/office/powerpoint/2010/main" val="2197120469"/>
              </p:ext>
            </p:extLst>
          </p:nvPr>
        </p:nvGraphicFramePr>
        <p:xfrm>
          <a:off x="2039192" y="566442"/>
          <a:ext cx="8108219" cy="5890895"/>
        </p:xfrm>
        <a:graphic>
          <a:graphicData uri="http://schemas.openxmlformats.org/drawingml/2006/table">
            <a:tbl>
              <a:tblPr firstRow="1" firstCol="1" bandRow="1">
                <a:tableStyleId>{073A0DAA-6AF3-43AB-8588-CEC1D06C72B9}</a:tableStyleId>
              </a:tblPr>
              <a:tblGrid>
                <a:gridCol w="426229">
                  <a:extLst>
                    <a:ext uri="{9D8B030D-6E8A-4147-A177-3AD203B41FA5}">
                      <a16:colId xmlns:a16="http://schemas.microsoft.com/office/drawing/2014/main" val="649087720"/>
                    </a:ext>
                  </a:extLst>
                </a:gridCol>
                <a:gridCol w="818392">
                  <a:extLst>
                    <a:ext uri="{9D8B030D-6E8A-4147-A177-3AD203B41FA5}">
                      <a16:colId xmlns:a16="http://schemas.microsoft.com/office/drawing/2014/main" val="2488988496"/>
                    </a:ext>
                  </a:extLst>
                </a:gridCol>
                <a:gridCol w="2022892">
                  <a:extLst>
                    <a:ext uri="{9D8B030D-6E8A-4147-A177-3AD203B41FA5}">
                      <a16:colId xmlns:a16="http://schemas.microsoft.com/office/drawing/2014/main" val="4135599990"/>
                    </a:ext>
                  </a:extLst>
                </a:gridCol>
                <a:gridCol w="1120464">
                  <a:extLst>
                    <a:ext uri="{9D8B030D-6E8A-4147-A177-3AD203B41FA5}">
                      <a16:colId xmlns:a16="http://schemas.microsoft.com/office/drawing/2014/main" val="2510633734"/>
                    </a:ext>
                  </a:extLst>
                </a:gridCol>
                <a:gridCol w="3720242">
                  <a:extLst>
                    <a:ext uri="{9D8B030D-6E8A-4147-A177-3AD203B41FA5}">
                      <a16:colId xmlns:a16="http://schemas.microsoft.com/office/drawing/2014/main" val="2192194756"/>
                    </a:ext>
                  </a:extLst>
                </a:gridCol>
              </a:tblGrid>
              <a:tr h="195391">
                <a:tc>
                  <a:txBody>
                    <a:bodyPr/>
                    <a:lstStyle/>
                    <a:p>
                      <a:pPr marL="0" marR="0" algn="ctr">
                        <a:lnSpc>
                          <a:spcPct val="107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nchor="ctr"/>
                </a:tc>
                <a:tc>
                  <a:txBody>
                    <a:bodyPr/>
                    <a:lstStyle/>
                    <a:p>
                      <a:pPr marL="0" marR="0" algn="ctr">
                        <a:lnSpc>
                          <a:spcPct val="107000"/>
                        </a:lnSpc>
                        <a:spcBef>
                          <a:spcPts val="0"/>
                        </a:spcBef>
                        <a:spcAft>
                          <a:spcPts val="0"/>
                        </a:spcAft>
                      </a:pPr>
                      <a:r>
                        <a:rPr lang="en-US" sz="1200">
                          <a:effectLst/>
                        </a:rPr>
                        <a:t>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nchor="ctr"/>
                </a:tc>
                <a:tc>
                  <a:txBody>
                    <a:bodyPr/>
                    <a:lstStyle/>
                    <a:p>
                      <a:pPr marL="0" marR="0" algn="ctr">
                        <a:lnSpc>
                          <a:spcPct val="107000"/>
                        </a:lnSpc>
                        <a:spcBef>
                          <a:spcPts val="0"/>
                        </a:spcBef>
                        <a:spcAft>
                          <a:spcPts val="0"/>
                        </a:spcAft>
                      </a:pPr>
                      <a:r>
                        <a:rPr lang="en-US" sz="1200">
                          <a:effectLst/>
                        </a:rPr>
                        <a:t>Agenda Item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nchor="ctr"/>
                </a:tc>
                <a:tc>
                  <a:txBody>
                    <a:bodyPr/>
                    <a:lstStyle/>
                    <a:p>
                      <a:pPr marL="0" marR="0" algn="ctr">
                        <a:lnSpc>
                          <a:spcPct val="107000"/>
                        </a:lnSpc>
                        <a:spcBef>
                          <a:spcPts val="0"/>
                        </a:spcBef>
                        <a:spcAft>
                          <a:spcPts val="0"/>
                        </a:spcAft>
                      </a:pPr>
                      <a:r>
                        <a:rPr lang="en-US" sz="1200">
                          <a:effectLst/>
                        </a:rPr>
                        <a:t>Lead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nchor="ctr"/>
                </a:tc>
                <a:tc>
                  <a:txBody>
                    <a:bodyPr/>
                    <a:lstStyle/>
                    <a:p>
                      <a:pPr marL="0" marR="0" algn="ctr">
                        <a:lnSpc>
                          <a:spcPct val="107000"/>
                        </a:lnSpc>
                        <a:spcBef>
                          <a:spcPts val="0"/>
                        </a:spcBef>
                        <a:spcAft>
                          <a:spcPts val="0"/>
                        </a:spcAft>
                      </a:pPr>
                      <a:r>
                        <a:rPr lang="en-US" sz="1200">
                          <a:effectLst/>
                        </a:rPr>
                        <a:t>Notes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nchor="ctr"/>
                </a:tc>
                <a:extLst>
                  <a:ext uri="{0D108BD9-81ED-4DB2-BD59-A6C34878D82A}">
                    <a16:rowId xmlns:a16="http://schemas.microsoft.com/office/drawing/2014/main" val="3813590817"/>
                  </a:ext>
                </a:extLst>
              </a:tr>
              <a:tr h="195391">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Pre-meeting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Test audio of presenter 1 presentation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extLst>
                  <a:ext uri="{0D108BD9-81ED-4DB2-BD59-A6C34878D82A}">
                    <a16:rowId xmlns:a16="http://schemas.microsoft.com/office/drawing/2014/main" val="2092714401"/>
                  </a:ext>
                </a:extLst>
              </a:tr>
              <a:tr h="604214">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10:00 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Welcome</a:t>
                      </a:r>
                    </a:p>
                    <a:p>
                      <a:pPr marL="342900" marR="0" lvl="0" indent="-342900">
                        <a:lnSpc>
                          <a:spcPct val="107000"/>
                        </a:lnSpc>
                        <a:spcBef>
                          <a:spcPts val="0"/>
                        </a:spcBef>
                        <a:spcAft>
                          <a:spcPts val="0"/>
                        </a:spcAft>
                        <a:buFont typeface="Symbol" panose="05050102010706020507" pitchFamily="18" charset="2"/>
                        <a:buChar char=""/>
                      </a:pPr>
                      <a:r>
                        <a:rPr lang="en-US" sz="1200">
                          <a:effectLst/>
                        </a:rPr>
                        <a:t>Introductions</a:t>
                      </a:r>
                    </a:p>
                    <a:p>
                      <a:pPr marL="342900" marR="0" lvl="0" indent="-342900">
                        <a:lnSpc>
                          <a:spcPct val="107000"/>
                        </a:lnSpc>
                        <a:spcBef>
                          <a:spcPts val="0"/>
                        </a:spcBef>
                        <a:spcAft>
                          <a:spcPts val="0"/>
                        </a:spcAft>
                        <a:buFont typeface="Symbol" panose="05050102010706020507" pitchFamily="18" charset="2"/>
                        <a:buChar char=""/>
                      </a:pPr>
                      <a:r>
                        <a:rPr lang="en-US" sz="1200">
                          <a:effectLst/>
                        </a:rPr>
                        <a:t>Agenda Review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Chair Name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extLst>
                  <a:ext uri="{0D108BD9-81ED-4DB2-BD59-A6C34878D82A}">
                    <a16:rowId xmlns:a16="http://schemas.microsoft.com/office/drawing/2014/main" val="1645398624"/>
                  </a:ext>
                </a:extLst>
              </a:tr>
              <a:tr h="3670387">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indent="177165">
                        <a:lnSpc>
                          <a:spcPct val="107000"/>
                        </a:lnSpc>
                        <a:spcBef>
                          <a:spcPts val="0"/>
                        </a:spcBef>
                        <a:spcAft>
                          <a:spcPts val="0"/>
                        </a:spcAft>
                      </a:pPr>
                      <a:r>
                        <a:rPr lang="en-US" sz="1200">
                          <a:effectLst/>
                        </a:rPr>
                        <a:t>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dirty="0">
                          <a:effectLst/>
                        </a:rPr>
                        <a:t>Presentation 1</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Q/A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Presenter 1 Name, Affiliation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dirty="0">
                          <a:effectLst/>
                        </a:rPr>
                        <a:t>[Example of detailing a “plan B” if video won’t play during meeting]</a:t>
                      </a:r>
                    </a:p>
                    <a:p>
                      <a:pPr marL="0" marR="0">
                        <a:lnSpc>
                          <a:spcPct val="107000"/>
                        </a:lnSpc>
                        <a:spcBef>
                          <a:spcPts val="0"/>
                        </a:spcBef>
                        <a:spcAft>
                          <a:spcPts val="0"/>
                        </a:spcAft>
                      </a:pPr>
                      <a:r>
                        <a:rPr lang="en-US" sz="1200" dirty="0">
                          <a:effectLst/>
                        </a:rPr>
                        <a:t>Chair X introduces speaker and reads truncated bio. Presentation will be 6-8 minutes; 15 min for Q&amp;A</a:t>
                      </a:r>
                    </a:p>
                    <a:p>
                      <a:pPr marL="0" marR="0">
                        <a:lnSpc>
                          <a:spcPct val="107000"/>
                        </a:lnSpc>
                        <a:spcBef>
                          <a:spcPts val="0"/>
                        </a:spcBef>
                        <a:spcAft>
                          <a:spcPts val="0"/>
                        </a:spcAft>
                      </a:pPr>
                      <a:r>
                        <a:rPr lang="en-US" sz="1200" dirty="0">
                          <a:effectLst/>
                        </a:rPr>
                        <a:t> Slides have one video. If for some reason video does not load plan to refer to link on website where participants can view it on their own. Presenter 1 will also be ready to provide a 1 minute description of the video and the key point she wanted to make with it.</a:t>
                      </a:r>
                    </a:p>
                    <a:p>
                      <a:pPr marL="0" marR="0">
                        <a:lnSpc>
                          <a:spcPct val="107000"/>
                        </a:lnSpc>
                        <a:spcBef>
                          <a:spcPts val="0"/>
                        </a:spcBef>
                        <a:spcAft>
                          <a:spcPts val="0"/>
                        </a:spcAft>
                      </a:pPr>
                      <a:r>
                        <a:rPr lang="en-US" sz="1200" dirty="0">
                          <a:effectLst/>
                        </a:rPr>
                        <a:t>Staffer ___ will manage queue of questions as Board members ‘raise their hands’ through the Messaging button. Staffer __ will direct message chair with order of members to ask questions.</a:t>
                      </a:r>
                    </a:p>
                    <a:p>
                      <a:pPr marL="0" marR="0">
                        <a:lnSpc>
                          <a:spcPct val="107000"/>
                        </a:lnSpc>
                        <a:spcBef>
                          <a:spcPts val="0"/>
                        </a:spcBef>
                        <a:spcAft>
                          <a:spcPts val="0"/>
                        </a:spcAft>
                      </a:pPr>
                      <a:r>
                        <a:rPr lang="en-US" sz="1200" dirty="0">
                          <a:effectLst/>
                        </a:rPr>
                        <a:t>If no one has a question or comment Chair will run through member list alphabetically to check if there are comments.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extLst>
                  <a:ext uri="{0D108BD9-81ED-4DB2-BD59-A6C34878D82A}">
                    <a16:rowId xmlns:a16="http://schemas.microsoft.com/office/drawing/2014/main" val="1935661732"/>
                  </a:ext>
                </a:extLst>
              </a:tr>
              <a:tr h="1030121">
                <a:tc>
                  <a:txBody>
                    <a:bodyPr/>
                    <a:lstStyle/>
                    <a:p>
                      <a:pPr marL="0" marR="0">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11:00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Title of Decision Item</a:t>
                      </a:r>
                    </a:p>
                    <a:p>
                      <a:pPr marL="342900" marR="0" lvl="0" indent="-342900">
                        <a:lnSpc>
                          <a:spcPct val="107000"/>
                        </a:lnSpc>
                        <a:spcBef>
                          <a:spcPts val="0"/>
                        </a:spcBef>
                        <a:spcAft>
                          <a:spcPts val="0"/>
                        </a:spcAft>
                        <a:buFont typeface="Symbol" panose="05050102010706020507" pitchFamily="18" charset="2"/>
                        <a:buChar char=""/>
                      </a:pPr>
                      <a:r>
                        <a:rPr lang="en-US" sz="1200">
                          <a:effectLst/>
                        </a:rPr>
                        <a:t>Review of key items for consideration</a:t>
                      </a:r>
                    </a:p>
                    <a:p>
                      <a:pPr marL="342900" marR="0" lvl="0" indent="-342900">
                        <a:lnSpc>
                          <a:spcPct val="107000"/>
                        </a:lnSpc>
                        <a:spcBef>
                          <a:spcPts val="0"/>
                        </a:spcBef>
                        <a:spcAft>
                          <a:spcPts val="0"/>
                        </a:spcAft>
                        <a:buFont typeface="Symbol" panose="05050102010706020507" pitchFamily="18" charset="2"/>
                        <a:buChar char=""/>
                      </a:pPr>
                      <a:r>
                        <a:rPr lang="en-US" sz="1200">
                          <a:effectLst/>
                        </a:rPr>
                        <a:t>Public comment</a:t>
                      </a:r>
                    </a:p>
                    <a:p>
                      <a:pPr marL="342900" marR="0" lvl="0" indent="-342900">
                        <a:lnSpc>
                          <a:spcPct val="107000"/>
                        </a:lnSpc>
                        <a:spcBef>
                          <a:spcPts val="0"/>
                        </a:spcBef>
                        <a:spcAft>
                          <a:spcPts val="0"/>
                        </a:spcAft>
                        <a:buFont typeface="Symbol" panose="05050102010706020507" pitchFamily="18" charset="2"/>
                        <a:buChar char=""/>
                      </a:pPr>
                      <a:r>
                        <a:rPr lang="en-US" sz="1200">
                          <a:effectLst/>
                        </a:rPr>
                        <a:t>Decision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Names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extLst>
                  <a:ext uri="{0D108BD9-81ED-4DB2-BD59-A6C34878D82A}">
                    <a16:rowId xmlns:a16="http://schemas.microsoft.com/office/drawing/2014/main" val="1934264249"/>
                  </a:ext>
                </a:extLst>
              </a:tr>
              <a:tr h="195391">
                <a:tc>
                  <a:txBody>
                    <a:bodyPr/>
                    <a:lstStyle/>
                    <a:p>
                      <a:pPr marL="0" marR="0">
                        <a:lnSpc>
                          <a:spcPct val="107000"/>
                        </a:lnSpc>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12:00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Adjourn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435" marR="57435" marT="0" marB="0"/>
                </a:tc>
                <a:extLst>
                  <a:ext uri="{0D108BD9-81ED-4DB2-BD59-A6C34878D82A}">
                    <a16:rowId xmlns:a16="http://schemas.microsoft.com/office/drawing/2014/main" val="289553842"/>
                  </a:ext>
                </a:extLst>
              </a:tr>
            </a:tbl>
          </a:graphicData>
        </a:graphic>
      </p:graphicFrame>
      <p:sp>
        <p:nvSpPr>
          <p:cNvPr id="3" name="TextBox 2">
            <a:extLst>
              <a:ext uri="{FF2B5EF4-FFF2-40B4-BE49-F238E27FC236}">
                <a16:creationId xmlns:a16="http://schemas.microsoft.com/office/drawing/2014/main" id="{7D3F1698-C02C-4A2A-9303-4FEA32F0E9C6}"/>
              </a:ext>
            </a:extLst>
          </p:cNvPr>
          <p:cNvSpPr txBox="1"/>
          <p:nvPr/>
        </p:nvSpPr>
        <p:spPr>
          <a:xfrm>
            <a:off x="2039192" y="31331"/>
            <a:ext cx="5619750" cy="369332"/>
          </a:xfrm>
          <a:prstGeom prst="rect">
            <a:avLst/>
          </a:prstGeom>
          <a:noFill/>
        </p:spPr>
        <p:txBody>
          <a:bodyPr wrap="square" rtlCol="0">
            <a:spAutoFit/>
          </a:bodyPr>
          <a:lstStyle/>
          <a:p>
            <a:r>
              <a:rPr lang="en-US" dirty="0"/>
              <a:t>Example Facilitation Plan</a:t>
            </a:r>
          </a:p>
        </p:txBody>
      </p:sp>
    </p:spTree>
    <p:extLst>
      <p:ext uri="{BB962C8B-B14F-4D97-AF65-F5344CB8AC3E}">
        <p14:creationId xmlns:p14="http://schemas.microsoft.com/office/powerpoint/2010/main" val="103522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7087-4730-42D7-A504-9CAFAFDD8383}"/>
              </a:ext>
            </a:extLst>
          </p:cNvPr>
          <p:cNvSpPr>
            <a:spLocks noGrp="1"/>
          </p:cNvSpPr>
          <p:nvPr>
            <p:ph type="title"/>
          </p:nvPr>
        </p:nvSpPr>
        <p:spPr/>
        <p:txBody>
          <a:bodyPr/>
          <a:lstStyle/>
          <a:p>
            <a:r>
              <a:rPr lang="en-US" dirty="0"/>
              <a:t>Virtual Meetings</a:t>
            </a:r>
          </a:p>
        </p:txBody>
      </p:sp>
      <p:graphicFrame>
        <p:nvGraphicFramePr>
          <p:cNvPr id="4" name="Content Placeholder 3">
            <a:extLst>
              <a:ext uri="{FF2B5EF4-FFF2-40B4-BE49-F238E27FC236}">
                <a16:creationId xmlns:a16="http://schemas.microsoft.com/office/drawing/2014/main" id="{42F3638D-A1B5-4BF7-9032-856579D241C2}"/>
              </a:ext>
            </a:extLst>
          </p:cNvPr>
          <p:cNvGraphicFramePr>
            <a:graphicFrameLocks noGrp="1"/>
          </p:cNvGraphicFramePr>
          <p:nvPr>
            <p:ph idx="1"/>
            <p:extLst>
              <p:ext uri="{D42A27DB-BD31-4B8C-83A1-F6EECF244321}">
                <p14:modId xmlns:p14="http://schemas.microsoft.com/office/powerpoint/2010/main" val="26423367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66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E46F-FF2D-4EEF-A4AA-D4E4DFFE208E}"/>
              </a:ext>
            </a:extLst>
          </p:cNvPr>
          <p:cNvSpPr>
            <a:spLocks noGrp="1"/>
          </p:cNvSpPr>
          <p:nvPr>
            <p:ph type="title"/>
          </p:nvPr>
        </p:nvSpPr>
        <p:spPr>
          <a:xfrm>
            <a:off x="838200" y="365125"/>
            <a:ext cx="10515600" cy="886159"/>
          </a:xfrm>
        </p:spPr>
        <p:txBody>
          <a:bodyPr>
            <a:normAutofit/>
          </a:bodyPr>
          <a:lstStyle/>
          <a:p>
            <a:r>
              <a:rPr lang="en-US" sz="3600" dirty="0"/>
              <a:t>Virtual Meetings – Key Considerations </a:t>
            </a:r>
          </a:p>
        </p:txBody>
      </p:sp>
      <p:graphicFrame>
        <p:nvGraphicFramePr>
          <p:cNvPr id="4" name="Content Placeholder 3">
            <a:extLst>
              <a:ext uri="{FF2B5EF4-FFF2-40B4-BE49-F238E27FC236}">
                <a16:creationId xmlns:a16="http://schemas.microsoft.com/office/drawing/2014/main" id="{EF356E0E-56D8-464E-8ABF-7AB603DE6186}"/>
              </a:ext>
            </a:extLst>
          </p:cNvPr>
          <p:cNvGraphicFramePr>
            <a:graphicFrameLocks noGrp="1"/>
          </p:cNvGraphicFramePr>
          <p:nvPr>
            <p:ph idx="1"/>
            <p:extLst>
              <p:ext uri="{D42A27DB-BD31-4B8C-83A1-F6EECF244321}">
                <p14:modId xmlns:p14="http://schemas.microsoft.com/office/powerpoint/2010/main" val="1842513492"/>
              </p:ext>
            </p:extLst>
          </p:nvPr>
        </p:nvGraphicFramePr>
        <p:xfrm>
          <a:off x="838200" y="1251284"/>
          <a:ext cx="10915650" cy="560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20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dgeport sierra ranchlands-EDIT.jpg">
            <a:extLst>
              <a:ext uri="{FF2B5EF4-FFF2-40B4-BE49-F238E27FC236}">
                <a16:creationId xmlns:a16="http://schemas.microsoft.com/office/drawing/2014/main" id="{3AB4AF7A-8354-4E28-A43C-9CB0EBFF40F7}"/>
              </a:ext>
            </a:extLst>
          </p:cNvPr>
          <p:cNvPicPr>
            <a:picLocks noChangeAspect="1"/>
          </p:cNvPicPr>
          <p:nvPr/>
        </p:nvPicPr>
        <p:blipFill>
          <a:blip r:embed="rId2"/>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79B53854-6555-4568-8B7C-B62AB6CCF393}"/>
              </a:ext>
            </a:extLst>
          </p:cNvPr>
          <p:cNvSpPr>
            <a:spLocks noGrp="1"/>
          </p:cNvSpPr>
          <p:nvPr>
            <p:ph type="title"/>
          </p:nvPr>
        </p:nvSpPr>
        <p:spPr>
          <a:xfrm>
            <a:off x="831850" y="1709738"/>
            <a:ext cx="10515600" cy="558799"/>
          </a:xfrm>
        </p:spPr>
        <p:txBody>
          <a:bodyPr>
            <a:normAutofit fontScale="90000"/>
          </a:bodyPr>
          <a:lstStyle/>
          <a:p>
            <a:r>
              <a:rPr lang="en-US" b="1" dirty="0">
                <a:solidFill>
                  <a:schemeClr val="bg1"/>
                </a:solidFill>
              </a:rPr>
              <a:t>Agenda Planning = Successful Virtual Meetings</a:t>
            </a:r>
          </a:p>
        </p:txBody>
      </p:sp>
      <p:sp>
        <p:nvSpPr>
          <p:cNvPr id="3" name="Text Placeholder 2">
            <a:extLst>
              <a:ext uri="{FF2B5EF4-FFF2-40B4-BE49-F238E27FC236}">
                <a16:creationId xmlns:a16="http://schemas.microsoft.com/office/drawing/2014/main" id="{459BB88D-FEC7-4ADE-95F1-9AF8E7197D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077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dgeport sierra ranchlands-EDIT.jpg">
            <a:extLst>
              <a:ext uri="{FF2B5EF4-FFF2-40B4-BE49-F238E27FC236}">
                <a16:creationId xmlns:a16="http://schemas.microsoft.com/office/drawing/2014/main" id="{30715A65-E33B-4ED6-8086-C32BAACAACF0}"/>
              </a:ext>
            </a:extLst>
          </p:cNvPr>
          <p:cNvPicPr>
            <a:picLocks noChangeAspect="1"/>
          </p:cNvPicPr>
          <p:nvPr/>
        </p:nvPicPr>
        <p:blipFill>
          <a:blip r:embed="rId2"/>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DE1AC0BF-09CB-4707-A7F9-E24F295B6E67}"/>
              </a:ext>
            </a:extLst>
          </p:cNvPr>
          <p:cNvSpPr>
            <a:spLocks noGrp="1"/>
          </p:cNvSpPr>
          <p:nvPr>
            <p:ph type="title"/>
          </p:nvPr>
        </p:nvSpPr>
        <p:spPr/>
        <p:txBody>
          <a:bodyPr/>
          <a:lstStyle/>
          <a:p>
            <a:r>
              <a:rPr lang="en-US" dirty="0"/>
              <a:t>Building a Successful Agenda</a:t>
            </a:r>
          </a:p>
        </p:txBody>
      </p:sp>
      <p:graphicFrame>
        <p:nvGraphicFramePr>
          <p:cNvPr id="4" name="Content Placeholder 3">
            <a:extLst>
              <a:ext uri="{FF2B5EF4-FFF2-40B4-BE49-F238E27FC236}">
                <a16:creationId xmlns:a16="http://schemas.microsoft.com/office/drawing/2014/main" id="{7F0B18C9-0502-4084-B12B-AC46F17FEE4B}"/>
              </a:ext>
            </a:extLst>
          </p:cNvPr>
          <p:cNvGraphicFramePr>
            <a:graphicFrameLocks noGrp="1"/>
          </p:cNvGraphicFramePr>
          <p:nvPr>
            <p:ph idx="1"/>
            <p:extLst>
              <p:ext uri="{D42A27DB-BD31-4B8C-83A1-F6EECF244321}">
                <p14:modId xmlns:p14="http://schemas.microsoft.com/office/powerpoint/2010/main" val="1179460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61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2B44-81D9-4804-953B-41B3B78775F0}"/>
              </a:ext>
            </a:extLst>
          </p:cNvPr>
          <p:cNvSpPr>
            <a:spLocks noGrp="1"/>
          </p:cNvSpPr>
          <p:nvPr>
            <p:ph type="title"/>
          </p:nvPr>
        </p:nvSpPr>
        <p:spPr>
          <a:xfrm>
            <a:off x="838200" y="365125"/>
            <a:ext cx="10515600" cy="1002429"/>
          </a:xfrm>
        </p:spPr>
        <p:txBody>
          <a:bodyPr/>
          <a:lstStyle/>
          <a:p>
            <a:pPr lvl="0"/>
            <a:r>
              <a:rPr lang="en-US" dirty="0"/>
              <a:t>Appropriate Presentation Length</a:t>
            </a:r>
          </a:p>
        </p:txBody>
      </p:sp>
      <p:graphicFrame>
        <p:nvGraphicFramePr>
          <p:cNvPr id="4" name="Content Placeholder 3">
            <a:extLst>
              <a:ext uri="{FF2B5EF4-FFF2-40B4-BE49-F238E27FC236}">
                <a16:creationId xmlns:a16="http://schemas.microsoft.com/office/drawing/2014/main" id="{203CED5D-8F8E-4AE1-A7E0-7236421716C2}"/>
              </a:ext>
            </a:extLst>
          </p:cNvPr>
          <p:cNvGraphicFramePr>
            <a:graphicFrameLocks noGrp="1"/>
          </p:cNvGraphicFramePr>
          <p:nvPr>
            <p:ph idx="1"/>
            <p:extLst>
              <p:ext uri="{D42A27DB-BD31-4B8C-83A1-F6EECF244321}">
                <p14:modId xmlns:p14="http://schemas.microsoft.com/office/powerpoint/2010/main" val="1591612615"/>
              </p:ext>
            </p:extLst>
          </p:nvPr>
        </p:nvGraphicFramePr>
        <p:xfrm>
          <a:off x="838200" y="1367554"/>
          <a:ext cx="10515600" cy="496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25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ro-crop-rows.jpg">
            <a:extLst>
              <a:ext uri="{FF2B5EF4-FFF2-40B4-BE49-F238E27FC236}">
                <a16:creationId xmlns:a16="http://schemas.microsoft.com/office/drawing/2014/main" id="{804FC4D8-FFE9-45F5-A570-6F6D59D7805E}"/>
              </a:ext>
            </a:extLst>
          </p:cNvPr>
          <p:cNvPicPr>
            <a:picLocks noChangeAspect="1"/>
          </p:cNvPicPr>
          <p:nvPr/>
        </p:nvPicPr>
        <p:blipFill>
          <a:blip r:embed="rId2"/>
          <a:stretch>
            <a:fillRect/>
          </a:stretch>
        </p:blipFill>
        <p:spPr>
          <a:xfrm>
            <a:off x="-5747651" y="0"/>
            <a:ext cx="18886481" cy="6858000"/>
          </a:xfrm>
          <a:prstGeom prst="rect">
            <a:avLst/>
          </a:prstGeom>
        </p:spPr>
      </p:pic>
      <p:sp>
        <p:nvSpPr>
          <p:cNvPr id="2" name="Title 1">
            <a:extLst>
              <a:ext uri="{FF2B5EF4-FFF2-40B4-BE49-F238E27FC236}">
                <a16:creationId xmlns:a16="http://schemas.microsoft.com/office/drawing/2014/main" id="{126116EB-4604-4149-9E46-24BEB87D4D7B}"/>
              </a:ext>
            </a:extLst>
          </p:cNvPr>
          <p:cNvSpPr>
            <a:spLocks noGrp="1"/>
          </p:cNvSpPr>
          <p:nvPr>
            <p:ph type="title"/>
          </p:nvPr>
        </p:nvSpPr>
        <p:spPr>
          <a:xfrm>
            <a:off x="647700" y="653966"/>
            <a:ext cx="10515600" cy="777875"/>
          </a:xfrm>
        </p:spPr>
        <p:txBody>
          <a:bodyPr/>
          <a:lstStyle/>
          <a:p>
            <a:r>
              <a:rPr lang="en-US" b="1" dirty="0"/>
              <a:t>Our Focus Today</a:t>
            </a:r>
          </a:p>
        </p:txBody>
      </p:sp>
      <p:sp>
        <p:nvSpPr>
          <p:cNvPr id="3" name="Content Placeholder 2">
            <a:extLst>
              <a:ext uri="{FF2B5EF4-FFF2-40B4-BE49-F238E27FC236}">
                <a16:creationId xmlns:a16="http://schemas.microsoft.com/office/drawing/2014/main" id="{A362BFE6-E0EE-4B3F-9B5D-1CCB07321FFE}"/>
              </a:ext>
            </a:extLst>
          </p:cNvPr>
          <p:cNvSpPr>
            <a:spLocks noGrp="1"/>
          </p:cNvSpPr>
          <p:nvPr>
            <p:ph idx="1"/>
          </p:nvPr>
        </p:nvSpPr>
        <p:spPr>
          <a:xfrm>
            <a:off x="647700" y="3641557"/>
            <a:ext cx="11182350" cy="3911767"/>
          </a:xfrm>
        </p:spPr>
        <p:txBody>
          <a:bodyPr>
            <a:normAutofit/>
          </a:bodyPr>
          <a:lstStyle/>
          <a:p>
            <a:r>
              <a:rPr lang="en-US" sz="3600" b="1" dirty="0">
                <a:solidFill>
                  <a:schemeClr val="bg1"/>
                </a:solidFill>
              </a:rPr>
              <a:t>Virtual Meeting Key Considerations</a:t>
            </a:r>
          </a:p>
          <a:p>
            <a:r>
              <a:rPr lang="en-US" sz="3600" b="1" dirty="0">
                <a:solidFill>
                  <a:schemeClr val="bg1"/>
                </a:solidFill>
              </a:rPr>
              <a:t>Agenda Planning = Successful Virtual Meetings</a:t>
            </a:r>
          </a:p>
          <a:p>
            <a:r>
              <a:rPr lang="en-US" sz="3600" b="1" dirty="0">
                <a:solidFill>
                  <a:schemeClr val="bg1"/>
                </a:solidFill>
              </a:rPr>
              <a:t>Planning for Challenges and Worst Case Scenarios</a:t>
            </a:r>
          </a:p>
          <a:p>
            <a:r>
              <a:rPr lang="en-US" sz="3600" b="1" dirty="0">
                <a:solidFill>
                  <a:schemeClr val="bg1"/>
                </a:solidFill>
              </a:rPr>
              <a:t>Your Questions and Challenges</a:t>
            </a:r>
          </a:p>
          <a:p>
            <a:pPr marL="0" indent="0">
              <a:buNone/>
            </a:pPr>
            <a:endParaRPr lang="en-US" sz="3600" b="1" dirty="0">
              <a:solidFill>
                <a:schemeClr val="bg1"/>
              </a:solidFill>
            </a:endParaRPr>
          </a:p>
        </p:txBody>
      </p:sp>
    </p:spTree>
    <p:extLst>
      <p:ext uri="{BB962C8B-B14F-4D97-AF65-F5344CB8AC3E}">
        <p14:creationId xmlns:p14="http://schemas.microsoft.com/office/powerpoint/2010/main" val="3287812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16B1-6FFF-433E-8DC8-D0D0096131B3}"/>
              </a:ext>
            </a:extLst>
          </p:cNvPr>
          <p:cNvSpPr>
            <a:spLocks noGrp="1"/>
          </p:cNvSpPr>
          <p:nvPr>
            <p:ph type="title"/>
          </p:nvPr>
        </p:nvSpPr>
        <p:spPr/>
        <p:txBody>
          <a:bodyPr/>
          <a:lstStyle/>
          <a:p>
            <a:r>
              <a:rPr lang="en-US" dirty="0"/>
              <a:t>Concise, Clear &amp; Attractive Visuals</a:t>
            </a:r>
          </a:p>
        </p:txBody>
      </p:sp>
      <p:graphicFrame>
        <p:nvGraphicFramePr>
          <p:cNvPr id="4" name="Content Placeholder 3">
            <a:extLst>
              <a:ext uri="{FF2B5EF4-FFF2-40B4-BE49-F238E27FC236}">
                <a16:creationId xmlns:a16="http://schemas.microsoft.com/office/drawing/2014/main" id="{964C7487-982C-4474-86D9-B8D0FE80E59A}"/>
              </a:ext>
            </a:extLst>
          </p:cNvPr>
          <p:cNvGraphicFramePr>
            <a:graphicFrameLocks noGrp="1"/>
          </p:cNvGraphicFramePr>
          <p:nvPr>
            <p:ph idx="1"/>
            <p:extLst>
              <p:ext uri="{D42A27DB-BD31-4B8C-83A1-F6EECF244321}">
                <p14:modId xmlns:p14="http://schemas.microsoft.com/office/powerpoint/2010/main" val="1771767619"/>
              </p:ext>
            </p:extLst>
          </p:nvPr>
        </p:nvGraphicFramePr>
        <p:xfrm>
          <a:off x="838200" y="1219199"/>
          <a:ext cx="10515600" cy="5101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27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4A7E-D9AE-4C2D-90C3-405B5920F1E1}"/>
              </a:ext>
            </a:extLst>
          </p:cNvPr>
          <p:cNvSpPr>
            <a:spLocks noGrp="1"/>
          </p:cNvSpPr>
          <p:nvPr>
            <p:ph type="title"/>
          </p:nvPr>
        </p:nvSpPr>
        <p:spPr>
          <a:xfrm>
            <a:off x="838200" y="365125"/>
            <a:ext cx="10515600" cy="1158875"/>
          </a:xfrm>
        </p:spPr>
        <p:txBody>
          <a:bodyPr/>
          <a:lstStyle/>
          <a:p>
            <a:r>
              <a:rPr lang="en-US" dirty="0"/>
              <a:t>Key Take-Aways (Have Some!)</a:t>
            </a:r>
          </a:p>
        </p:txBody>
      </p:sp>
      <p:graphicFrame>
        <p:nvGraphicFramePr>
          <p:cNvPr id="4" name="Content Placeholder 3">
            <a:extLst>
              <a:ext uri="{FF2B5EF4-FFF2-40B4-BE49-F238E27FC236}">
                <a16:creationId xmlns:a16="http://schemas.microsoft.com/office/drawing/2014/main" id="{ACB166D2-F226-45DD-B2CE-EFFB91E8C064}"/>
              </a:ext>
            </a:extLst>
          </p:cNvPr>
          <p:cNvGraphicFramePr>
            <a:graphicFrameLocks noGrp="1"/>
          </p:cNvGraphicFramePr>
          <p:nvPr>
            <p:ph idx="1"/>
            <p:extLst>
              <p:ext uri="{D42A27DB-BD31-4B8C-83A1-F6EECF244321}">
                <p14:modId xmlns:p14="http://schemas.microsoft.com/office/powerpoint/2010/main" val="2523836981"/>
              </p:ext>
            </p:extLst>
          </p:nvPr>
        </p:nvGraphicFramePr>
        <p:xfrm>
          <a:off x="838200" y="1524000"/>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51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2B72-68CF-44B1-BF7D-287C22AB2239}"/>
              </a:ext>
            </a:extLst>
          </p:cNvPr>
          <p:cNvSpPr>
            <a:spLocks noGrp="1"/>
          </p:cNvSpPr>
          <p:nvPr>
            <p:ph type="title"/>
          </p:nvPr>
        </p:nvSpPr>
        <p:spPr>
          <a:xfrm>
            <a:off x="838200" y="220746"/>
            <a:ext cx="10515600" cy="741780"/>
          </a:xfrm>
        </p:spPr>
        <p:txBody>
          <a:bodyPr/>
          <a:lstStyle/>
          <a:p>
            <a:r>
              <a:rPr lang="en-US" dirty="0"/>
              <a:t>Additional Considerations</a:t>
            </a:r>
          </a:p>
        </p:txBody>
      </p:sp>
      <p:graphicFrame>
        <p:nvGraphicFramePr>
          <p:cNvPr id="4" name="Content Placeholder 3">
            <a:extLst>
              <a:ext uri="{FF2B5EF4-FFF2-40B4-BE49-F238E27FC236}">
                <a16:creationId xmlns:a16="http://schemas.microsoft.com/office/drawing/2014/main" id="{F893E4E5-C227-4F26-AABE-C0B608EEE330}"/>
              </a:ext>
            </a:extLst>
          </p:cNvPr>
          <p:cNvGraphicFramePr>
            <a:graphicFrameLocks noGrp="1"/>
          </p:cNvGraphicFramePr>
          <p:nvPr>
            <p:ph idx="1"/>
            <p:extLst>
              <p:ext uri="{D42A27DB-BD31-4B8C-83A1-F6EECF244321}">
                <p14:modId xmlns:p14="http://schemas.microsoft.com/office/powerpoint/2010/main" val="3235201023"/>
              </p:ext>
            </p:extLst>
          </p:nvPr>
        </p:nvGraphicFramePr>
        <p:xfrm>
          <a:off x="838200" y="962526"/>
          <a:ext cx="10515600" cy="5710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79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71B9-E280-418D-9EEA-E04597B97677}"/>
              </a:ext>
            </a:extLst>
          </p:cNvPr>
          <p:cNvSpPr>
            <a:spLocks noGrp="1"/>
          </p:cNvSpPr>
          <p:nvPr>
            <p:ph type="title"/>
          </p:nvPr>
        </p:nvSpPr>
        <p:spPr>
          <a:xfrm>
            <a:off x="838200" y="365125"/>
            <a:ext cx="10515600" cy="902201"/>
          </a:xfrm>
        </p:spPr>
        <p:txBody>
          <a:bodyPr/>
          <a:lstStyle/>
          <a:p>
            <a:r>
              <a:rPr lang="en-US" dirty="0"/>
              <a:t>Additional Considerations </a:t>
            </a:r>
          </a:p>
        </p:txBody>
      </p:sp>
      <p:graphicFrame>
        <p:nvGraphicFramePr>
          <p:cNvPr id="4" name="Content Placeholder 3">
            <a:extLst>
              <a:ext uri="{FF2B5EF4-FFF2-40B4-BE49-F238E27FC236}">
                <a16:creationId xmlns:a16="http://schemas.microsoft.com/office/drawing/2014/main" id="{101D8706-14B2-4E36-B4F9-AA9FF23C85A3}"/>
              </a:ext>
            </a:extLst>
          </p:cNvPr>
          <p:cNvGraphicFramePr>
            <a:graphicFrameLocks noGrp="1"/>
          </p:cNvGraphicFramePr>
          <p:nvPr>
            <p:ph idx="1"/>
            <p:extLst>
              <p:ext uri="{D42A27DB-BD31-4B8C-83A1-F6EECF244321}">
                <p14:modId xmlns:p14="http://schemas.microsoft.com/office/powerpoint/2010/main" val="3159934475"/>
              </p:ext>
            </p:extLst>
          </p:nvPr>
        </p:nvGraphicFramePr>
        <p:xfrm>
          <a:off x="838200" y="1267326"/>
          <a:ext cx="10515600" cy="5225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896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dgeport sierra ranchlands-EDIT.jpg">
            <a:extLst>
              <a:ext uri="{FF2B5EF4-FFF2-40B4-BE49-F238E27FC236}">
                <a16:creationId xmlns:a16="http://schemas.microsoft.com/office/drawing/2014/main" id="{864992F8-0955-4356-8588-D66188CE7857}"/>
              </a:ext>
            </a:extLst>
          </p:cNvPr>
          <p:cNvPicPr>
            <a:picLocks noChangeAspect="1"/>
          </p:cNvPicPr>
          <p:nvPr/>
        </p:nvPicPr>
        <p:blipFill>
          <a:blip r:embed="rId2"/>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3B7672ED-E981-417C-9F32-8C57D017FCC6}"/>
              </a:ext>
            </a:extLst>
          </p:cNvPr>
          <p:cNvSpPr>
            <a:spLocks noGrp="1"/>
          </p:cNvSpPr>
          <p:nvPr>
            <p:ph type="title"/>
          </p:nvPr>
        </p:nvSpPr>
        <p:spPr>
          <a:xfrm>
            <a:off x="831850" y="898358"/>
            <a:ext cx="10734508" cy="1370179"/>
          </a:xfrm>
        </p:spPr>
        <p:txBody>
          <a:bodyPr>
            <a:normAutofit fontScale="90000"/>
          </a:bodyPr>
          <a:lstStyle/>
          <a:p>
            <a:r>
              <a:rPr lang="en-US" b="1" dirty="0"/>
              <a:t>Challenges and Worst Case Scenarios</a:t>
            </a:r>
            <a:endParaRPr lang="en-US" dirty="0"/>
          </a:p>
        </p:txBody>
      </p:sp>
      <p:sp>
        <p:nvSpPr>
          <p:cNvPr id="3" name="Text Placeholder 2">
            <a:extLst>
              <a:ext uri="{FF2B5EF4-FFF2-40B4-BE49-F238E27FC236}">
                <a16:creationId xmlns:a16="http://schemas.microsoft.com/office/drawing/2014/main" id="{5E2FAC83-467E-4097-9AC0-CC7508D3D4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68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EE96-5C02-4744-94CD-0DED8A5AF98F}"/>
              </a:ext>
            </a:extLst>
          </p:cNvPr>
          <p:cNvSpPr>
            <a:spLocks noGrp="1"/>
          </p:cNvSpPr>
          <p:nvPr>
            <p:ph type="title"/>
          </p:nvPr>
        </p:nvSpPr>
        <p:spPr>
          <a:xfrm>
            <a:off x="838200" y="365126"/>
            <a:ext cx="10515600" cy="982412"/>
          </a:xfrm>
        </p:spPr>
        <p:txBody>
          <a:bodyPr>
            <a:normAutofit fontScale="90000"/>
          </a:bodyPr>
          <a:lstStyle/>
          <a:p>
            <a:r>
              <a:rPr lang="en-US" dirty="0"/>
              <a:t>Plan for the Worst-Case Scenarios</a:t>
            </a:r>
            <a:br>
              <a:rPr lang="en-US" dirty="0"/>
            </a:br>
            <a:endParaRPr lang="en-US" dirty="0"/>
          </a:p>
        </p:txBody>
      </p:sp>
      <p:graphicFrame>
        <p:nvGraphicFramePr>
          <p:cNvPr id="4" name="Content Placeholder 3">
            <a:extLst>
              <a:ext uri="{FF2B5EF4-FFF2-40B4-BE49-F238E27FC236}">
                <a16:creationId xmlns:a16="http://schemas.microsoft.com/office/drawing/2014/main" id="{4FF238E6-8AB8-49E2-899A-C85B77F4EBE1}"/>
              </a:ext>
            </a:extLst>
          </p:cNvPr>
          <p:cNvGraphicFramePr>
            <a:graphicFrameLocks noGrp="1"/>
          </p:cNvGraphicFramePr>
          <p:nvPr>
            <p:ph idx="1"/>
            <p:extLst>
              <p:ext uri="{D42A27DB-BD31-4B8C-83A1-F6EECF244321}">
                <p14:modId xmlns:p14="http://schemas.microsoft.com/office/powerpoint/2010/main" val="2640661322"/>
              </p:ext>
            </p:extLst>
          </p:nvPr>
        </p:nvGraphicFramePr>
        <p:xfrm>
          <a:off x="838200" y="1347538"/>
          <a:ext cx="10515600" cy="482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17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C308-B952-4ECF-8027-897FFC9ED8B4}"/>
              </a:ext>
            </a:extLst>
          </p:cNvPr>
          <p:cNvSpPr>
            <a:spLocks noGrp="1"/>
          </p:cNvSpPr>
          <p:nvPr>
            <p:ph type="title"/>
          </p:nvPr>
        </p:nvSpPr>
        <p:spPr>
          <a:xfrm>
            <a:off x="838200" y="365125"/>
            <a:ext cx="10515600" cy="1126791"/>
          </a:xfrm>
        </p:spPr>
        <p:txBody>
          <a:bodyPr>
            <a:normAutofit/>
          </a:bodyPr>
          <a:lstStyle/>
          <a:p>
            <a:r>
              <a:rPr lang="en-US" dirty="0"/>
              <a:t>Be Ready for Glitches</a:t>
            </a:r>
          </a:p>
        </p:txBody>
      </p:sp>
      <p:graphicFrame>
        <p:nvGraphicFramePr>
          <p:cNvPr id="4" name="Content Placeholder 3">
            <a:extLst>
              <a:ext uri="{FF2B5EF4-FFF2-40B4-BE49-F238E27FC236}">
                <a16:creationId xmlns:a16="http://schemas.microsoft.com/office/drawing/2014/main" id="{E3D8887D-D45E-4EAD-8CB6-70EAC4CFCFD0}"/>
              </a:ext>
            </a:extLst>
          </p:cNvPr>
          <p:cNvGraphicFramePr>
            <a:graphicFrameLocks noGrp="1"/>
          </p:cNvGraphicFramePr>
          <p:nvPr>
            <p:ph idx="1"/>
            <p:extLst>
              <p:ext uri="{D42A27DB-BD31-4B8C-83A1-F6EECF244321}">
                <p14:modId xmlns:p14="http://schemas.microsoft.com/office/powerpoint/2010/main" val="434858327"/>
              </p:ext>
            </p:extLst>
          </p:nvPr>
        </p:nvGraphicFramePr>
        <p:xfrm>
          <a:off x="838200" y="1491916"/>
          <a:ext cx="10515600" cy="4685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07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dgeport sierra ranchlands-EDIT.jpg">
            <a:extLst>
              <a:ext uri="{FF2B5EF4-FFF2-40B4-BE49-F238E27FC236}">
                <a16:creationId xmlns:a16="http://schemas.microsoft.com/office/drawing/2014/main" id="{5C561FAF-762A-4E3A-BDEF-541EEFEB7BCA}"/>
              </a:ext>
            </a:extLst>
          </p:cNvPr>
          <p:cNvPicPr>
            <a:picLocks noChangeAspect="1"/>
          </p:cNvPicPr>
          <p:nvPr/>
        </p:nvPicPr>
        <p:blipFill>
          <a:blip r:embed="rId2"/>
          <a:stretch>
            <a:fillRect/>
          </a:stretch>
        </p:blipFill>
        <p:spPr>
          <a:xfrm>
            <a:off x="-3675350" y="-224590"/>
            <a:ext cx="19542700" cy="6858000"/>
          </a:xfrm>
          <a:prstGeom prst="rect">
            <a:avLst/>
          </a:prstGeom>
        </p:spPr>
      </p:pic>
      <p:sp>
        <p:nvSpPr>
          <p:cNvPr id="2" name="Title 1">
            <a:extLst>
              <a:ext uri="{FF2B5EF4-FFF2-40B4-BE49-F238E27FC236}">
                <a16:creationId xmlns:a16="http://schemas.microsoft.com/office/drawing/2014/main" id="{A84ED977-F0A0-45EA-A39F-62C57672AAF0}"/>
              </a:ext>
            </a:extLst>
          </p:cNvPr>
          <p:cNvSpPr>
            <a:spLocks noGrp="1"/>
          </p:cNvSpPr>
          <p:nvPr>
            <p:ph type="title"/>
          </p:nvPr>
        </p:nvSpPr>
        <p:spPr/>
        <p:txBody>
          <a:bodyPr/>
          <a:lstStyle/>
          <a:p>
            <a:r>
              <a:rPr lang="en-US" dirty="0"/>
              <a:t>Keep the Meeting on Track</a:t>
            </a:r>
            <a:br>
              <a:rPr lang="en-US" dirty="0"/>
            </a:br>
            <a:r>
              <a:rPr lang="en-US" sz="3600" dirty="0"/>
              <a:t>Example Responses</a:t>
            </a:r>
            <a:endParaRPr lang="en-US" dirty="0"/>
          </a:p>
        </p:txBody>
      </p:sp>
      <p:graphicFrame>
        <p:nvGraphicFramePr>
          <p:cNvPr id="4" name="Content Placeholder 3">
            <a:extLst>
              <a:ext uri="{FF2B5EF4-FFF2-40B4-BE49-F238E27FC236}">
                <a16:creationId xmlns:a16="http://schemas.microsoft.com/office/drawing/2014/main" id="{13B5354B-6348-438C-9EE0-1B75A4F9E216}"/>
              </a:ext>
            </a:extLst>
          </p:cNvPr>
          <p:cNvGraphicFramePr>
            <a:graphicFrameLocks noGrp="1"/>
          </p:cNvGraphicFramePr>
          <p:nvPr>
            <p:ph idx="1"/>
            <p:extLst>
              <p:ext uri="{D42A27DB-BD31-4B8C-83A1-F6EECF244321}">
                <p14:modId xmlns:p14="http://schemas.microsoft.com/office/powerpoint/2010/main" val="150622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97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75FE-EC80-4C52-9A6F-B57ABAD44EE6}"/>
              </a:ext>
            </a:extLst>
          </p:cNvPr>
          <p:cNvSpPr>
            <a:spLocks noGrp="1"/>
          </p:cNvSpPr>
          <p:nvPr>
            <p:ph type="title"/>
          </p:nvPr>
        </p:nvSpPr>
        <p:spPr/>
        <p:txBody>
          <a:bodyPr/>
          <a:lstStyle/>
          <a:p>
            <a:r>
              <a:rPr lang="en-US" dirty="0"/>
              <a:t>Over-Talking  ~ Example response</a:t>
            </a:r>
          </a:p>
        </p:txBody>
      </p:sp>
      <p:graphicFrame>
        <p:nvGraphicFramePr>
          <p:cNvPr id="4" name="Content Placeholder 3">
            <a:extLst>
              <a:ext uri="{FF2B5EF4-FFF2-40B4-BE49-F238E27FC236}">
                <a16:creationId xmlns:a16="http://schemas.microsoft.com/office/drawing/2014/main" id="{FE21C175-11FF-4F2E-ABA9-71B65A1A874F}"/>
              </a:ext>
            </a:extLst>
          </p:cNvPr>
          <p:cNvGraphicFramePr>
            <a:graphicFrameLocks noGrp="1"/>
          </p:cNvGraphicFramePr>
          <p:nvPr>
            <p:ph idx="1"/>
            <p:extLst>
              <p:ext uri="{D42A27DB-BD31-4B8C-83A1-F6EECF244321}">
                <p14:modId xmlns:p14="http://schemas.microsoft.com/office/powerpoint/2010/main" val="31881822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495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5108-D986-4C5A-BF3F-F363C85B94E2}"/>
              </a:ext>
            </a:extLst>
          </p:cNvPr>
          <p:cNvSpPr>
            <a:spLocks noGrp="1"/>
          </p:cNvSpPr>
          <p:nvPr>
            <p:ph type="title"/>
          </p:nvPr>
        </p:nvSpPr>
        <p:spPr>
          <a:xfrm>
            <a:off x="838200" y="365125"/>
            <a:ext cx="10515600" cy="918243"/>
          </a:xfrm>
        </p:spPr>
        <p:txBody>
          <a:bodyPr/>
          <a:lstStyle/>
          <a:p>
            <a:r>
              <a:rPr lang="en-US" dirty="0"/>
              <a:t>Staying on Time  ~ Example Responses</a:t>
            </a:r>
          </a:p>
        </p:txBody>
      </p:sp>
      <p:graphicFrame>
        <p:nvGraphicFramePr>
          <p:cNvPr id="4" name="Content Placeholder 3">
            <a:extLst>
              <a:ext uri="{FF2B5EF4-FFF2-40B4-BE49-F238E27FC236}">
                <a16:creationId xmlns:a16="http://schemas.microsoft.com/office/drawing/2014/main" id="{75596F21-A6FB-4AEA-AE40-A64568F98606}"/>
              </a:ext>
            </a:extLst>
          </p:cNvPr>
          <p:cNvGraphicFramePr>
            <a:graphicFrameLocks noGrp="1"/>
          </p:cNvGraphicFramePr>
          <p:nvPr>
            <p:ph idx="1"/>
            <p:extLst>
              <p:ext uri="{D42A27DB-BD31-4B8C-83A1-F6EECF244321}">
                <p14:modId xmlns:p14="http://schemas.microsoft.com/office/powerpoint/2010/main" val="2109207272"/>
              </p:ext>
            </p:extLst>
          </p:nvPr>
        </p:nvGraphicFramePr>
        <p:xfrm>
          <a:off x="838200" y="1283368"/>
          <a:ext cx="10515600" cy="535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92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ro-crop-rows.jpg">
            <a:extLst>
              <a:ext uri="{FF2B5EF4-FFF2-40B4-BE49-F238E27FC236}">
                <a16:creationId xmlns:a16="http://schemas.microsoft.com/office/drawing/2014/main" id="{EA318A73-BCC0-4363-A4D6-1A78042A0D79}"/>
              </a:ext>
            </a:extLst>
          </p:cNvPr>
          <p:cNvPicPr>
            <a:picLocks noChangeAspect="1"/>
          </p:cNvPicPr>
          <p:nvPr/>
        </p:nvPicPr>
        <p:blipFill>
          <a:blip r:embed="rId2"/>
          <a:stretch>
            <a:fillRect/>
          </a:stretch>
        </p:blipFill>
        <p:spPr>
          <a:xfrm>
            <a:off x="-5861951" y="0"/>
            <a:ext cx="18886481" cy="6858000"/>
          </a:xfrm>
          <a:prstGeom prst="rect">
            <a:avLst/>
          </a:prstGeom>
        </p:spPr>
      </p:pic>
      <p:sp>
        <p:nvSpPr>
          <p:cNvPr id="2" name="Title 1">
            <a:extLst>
              <a:ext uri="{FF2B5EF4-FFF2-40B4-BE49-F238E27FC236}">
                <a16:creationId xmlns:a16="http://schemas.microsoft.com/office/drawing/2014/main" id="{987A6730-CC0E-4170-A718-1FD78BDEE056}"/>
              </a:ext>
            </a:extLst>
          </p:cNvPr>
          <p:cNvSpPr>
            <a:spLocks noGrp="1"/>
          </p:cNvSpPr>
          <p:nvPr>
            <p:ph type="title"/>
          </p:nvPr>
        </p:nvSpPr>
        <p:spPr>
          <a:xfrm>
            <a:off x="844550" y="1009650"/>
            <a:ext cx="10515600" cy="3009901"/>
          </a:xfrm>
        </p:spPr>
        <p:txBody>
          <a:bodyPr>
            <a:noAutofit/>
          </a:bodyPr>
          <a:lstStyle/>
          <a:p>
            <a:pPr marL="0" indent="0"/>
            <a:r>
              <a:rPr lang="en-US" sz="4800" dirty="0">
                <a:solidFill>
                  <a:schemeClr val="bg1"/>
                </a:solidFill>
              </a:rPr>
              <a:t>What Kind of Meetings?</a:t>
            </a:r>
            <a:br>
              <a:rPr lang="en-US" sz="4800" dirty="0">
                <a:solidFill>
                  <a:schemeClr val="bg1"/>
                </a:solidFill>
              </a:rPr>
            </a:br>
            <a:br>
              <a:rPr lang="en-US" sz="4800" dirty="0">
                <a:solidFill>
                  <a:schemeClr val="bg1"/>
                </a:solidFill>
              </a:rPr>
            </a:br>
            <a:endParaRPr lang="en-US" sz="4800" dirty="0">
              <a:solidFill>
                <a:schemeClr val="bg1"/>
              </a:solidFill>
            </a:endParaRPr>
          </a:p>
        </p:txBody>
      </p:sp>
      <p:sp>
        <p:nvSpPr>
          <p:cNvPr id="3" name="Text Placeholder 2">
            <a:extLst>
              <a:ext uri="{FF2B5EF4-FFF2-40B4-BE49-F238E27FC236}">
                <a16:creationId xmlns:a16="http://schemas.microsoft.com/office/drawing/2014/main" id="{70001393-ECFD-4F09-B0A9-0517523BF9A4}"/>
              </a:ext>
            </a:extLst>
          </p:cNvPr>
          <p:cNvSpPr>
            <a:spLocks noGrp="1"/>
          </p:cNvSpPr>
          <p:nvPr>
            <p:ph type="body" idx="1"/>
          </p:nvPr>
        </p:nvSpPr>
        <p:spPr>
          <a:xfrm>
            <a:off x="831850" y="3848101"/>
            <a:ext cx="10515600" cy="2241550"/>
          </a:xfrm>
        </p:spPr>
        <p:txBody>
          <a:bodyPr>
            <a:noAutofit/>
          </a:bodyPr>
          <a:lstStyle/>
          <a:p>
            <a:r>
              <a:rPr lang="en-US" sz="5400" b="1" dirty="0">
                <a:solidFill>
                  <a:schemeClr val="tx1"/>
                </a:solidFill>
              </a:rPr>
              <a:t>Public Meetings</a:t>
            </a:r>
          </a:p>
          <a:p>
            <a:br>
              <a:rPr lang="en-US" sz="5400" b="1" dirty="0">
                <a:solidFill>
                  <a:schemeClr val="tx1"/>
                </a:solidFill>
              </a:rPr>
            </a:br>
            <a:r>
              <a:rPr lang="en-US" sz="5400" b="1" dirty="0">
                <a:solidFill>
                  <a:schemeClr val="tx1"/>
                </a:solidFill>
              </a:rPr>
              <a:t>Interagency Meetings</a:t>
            </a:r>
          </a:p>
        </p:txBody>
      </p:sp>
    </p:spTree>
    <p:extLst>
      <p:ext uri="{BB962C8B-B14F-4D97-AF65-F5344CB8AC3E}">
        <p14:creationId xmlns:p14="http://schemas.microsoft.com/office/powerpoint/2010/main" val="2167001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8FAD-AB91-479B-85D3-7E8C9441EFDB}"/>
              </a:ext>
            </a:extLst>
          </p:cNvPr>
          <p:cNvSpPr>
            <a:spLocks noGrp="1"/>
          </p:cNvSpPr>
          <p:nvPr>
            <p:ph type="title"/>
          </p:nvPr>
        </p:nvSpPr>
        <p:spPr>
          <a:xfrm>
            <a:off x="838200" y="365125"/>
            <a:ext cx="10515600" cy="905325"/>
          </a:xfrm>
        </p:spPr>
        <p:txBody>
          <a:bodyPr/>
          <a:lstStyle/>
          <a:p>
            <a:r>
              <a:rPr lang="en-US" dirty="0"/>
              <a:t>Off Topic Conversation ~ Examples</a:t>
            </a:r>
          </a:p>
        </p:txBody>
      </p:sp>
      <p:graphicFrame>
        <p:nvGraphicFramePr>
          <p:cNvPr id="4" name="Content Placeholder 3">
            <a:extLst>
              <a:ext uri="{FF2B5EF4-FFF2-40B4-BE49-F238E27FC236}">
                <a16:creationId xmlns:a16="http://schemas.microsoft.com/office/drawing/2014/main" id="{97560BBC-2D42-4808-8783-B1CD5D916235}"/>
              </a:ext>
            </a:extLst>
          </p:cNvPr>
          <p:cNvGraphicFramePr>
            <a:graphicFrameLocks noGrp="1"/>
          </p:cNvGraphicFramePr>
          <p:nvPr>
            <p:ph idx="1"/>
            <p:extLst>
              <p:ext uri="{D42A27DB-BD31-4B8C-83A1-F6EECF244321}">
                <p14:modId xmlns:p14="http://schemas.microsoft.com/office/powerpoint/2010/main" val="2898671352"/>
              </p:ext>
            </p:extLst>
          </p:nvPr>
        </p:nvGraphicFramePr>
        <p:xfrm>
          <a:off x="838200" y="1042737"/>
          <a:ext cx="10515600" cy="5450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7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idgeport sierra ranchlands-EDIT.jpg">
            <a:extLst>
              <a:ext uri="{FF2B5EF4-FFF2-40B4-BE49-F238E27FC236}">
                <a16:creationId xmlns:a16="http://schemas.microsoft.com/office/drawing/2014/main" id="{A5019CFB-8EBC-4E98-8CBE-40626AEDD6FE}"/>
              </a:ext>
            </a:extLst>
          </p:cNvPr>
          <p:cNvPicPr>
            <a:picLocks noChangeAspect="1"/>
          </p:cNvPicPr>
          <p:nvPr/>
        </p:nvPicPr>
        <p:blipFill>
          <a:blip r:embed="rId2"/>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1C490793-39E5-4B88-8521-D8C169A9CAD9}"/>
              </a:ext>
            </a:extLst>
          </p:cNvPr>
          <p:cNvSpPr>
            <a:spLocks noGrp="1"/>
          </p:cNvSpPr>
          <p:nvPr>
            <p:ph type="title"/>
          </p:nvPr>
        </p:nvSpPr>
        <p:spPr/>
        <p:txBody>
          <a:bodyPr/>
          <a:lstStyle/>
          <a:p>
            <a:r>
              <a:rPr lang="en-US" i="1" dirty="0"/>
              <a:t>Before we move to Q &amp; A</a:t>
            </a:r>
          </a:p>
        </p:txBody>
      </p:sp>
    </p:spTree>
    <p:extLst>
      <p:ext uri="{BB962C8B-B14F-4D97-AF65-F5344CB8AC3E}">
        <p14:creationId xmlns:p14="http://schemas.microsoft.com/office/powerpoint/2010/main" val="4091874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E160-59A9-47E1-A28F-A53F1E67DF7E}"/>
              </a:ext>
            </a:extLst>
          </p:cNvPr>
          <p:cNvSpPr>
            <a:spLocks noGrp="1"/>
          </p:cNvSpPr>
          <p:nvPr>
            <p:ph type="title"/>
          </p:nvPr>
        </p:nvSpPr>
        <p:spPr/>
        <p:txBody>
          <a:bodyPr>
            <a:normAutofit/>
          </a:bodyPr>
          <a:lstStyle/>
          <a:p>
            <a:r>
              <a:rPr lang="en-US" sz="4000" dirty="0"/>
              <a:t>Never Ending Conversation ~ Example Responses</a:t>
            </a:r>
          </a:p>
        </p:txBody>
      </p:sp>
      <p:graphicFrame>
        <p:nvGraphicFramePr>
          <p:cNvPr id="4" name="Content Placeholder 3">
            <a:extLst>
              <a:ext uri="{FF2B5EF4-FFF2-40B4-BE49-F238E27FC236}">
                <a16:creationId xmlns:a16="http://schemas.microsoft.com/office/drawing/2014/main" id="{469A761B-81BB-4AC2-ADB0-A2D3780DCC35}"/>
              </a:ext>
            </a:extLst>
          </p:cNvPr>
          <p:cNvGraphicFramePr>
            <a:graphicFrameLocks noGrp="1"/>
          </p:cNvGraphicFramePr>
          <p:nvPr>
            <p:ph idx="1"/>
            <p:extLst>
              <p:ext uri="{D42A27DB-BD31-4B8C-83A1-F6EECF244321}">
                <p14:modId xmlns:p14="http://schemas.microsoft.com/office/powerpoint/2010/main" val="325021161"/>
              </p:ext>
            </p:extLst>
          </p:nvPr>
        </p:nvGraphicFramePr>
        <p:xfrm>
          <a:off x="838200" y="1553671"/>
          <a:ext cx="10515600" cy="4623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divisions-slide-revised.jpg">
            <a:extLst>
              <a:ext uri="{FF2B5EF4-FFF2-40B4-BE49-F238E27FC236}">
                <a16:creationId xmlns:a16="http://schemas.microsoft.com/office/drawing/2014/main" id="{0667714E-EB53-460A-AB29-D0FB482C50DB}"/>
              </a:ext>
            </a:extLst>
          </p:cNvPr>
          <p:cNvPicPr>
            <a:picLocks noChangeAspect="1"/>
          </p:cNvPicPr>
          <p:nvPr/>
        </p:nvPicPr>
        <p:blipFill rotWithShape="1">
          <a:blip r:embed="rId8"/>
          <a:srcRect/>
          <a:stretch/>
        </p:blipFill>
        <p:spPr>
          <a:xfrm>
            <a:off x="20" y="10"/>
            <a:ext cx="12191980" cy="6857990"/>
          </a:xfrm>
          <a:prstGeom prst="rect">
            <a:avLst/>
          </a:prstGeom>
        </p:spPr>
      </p:pic>
    </p:spTree>
    <p:extLst>
      <p:ext uri="{BB962C8B-B14F-4D97-AF65-F5344CB8AC3E}">
        <p14:creationId xmlns:p14="http://schemas.microsoft.com/office/powerpoint/2010/main" val="3842516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3EAF-D912-4E2D-84B1-1B8EE62D3768}"/>
              </a:ext>
            </a:extLst>
          </p:cNvPr>
          <p:cNvSpPr>
            <a:spLocks noGrp="1"/>
          </p:cNvSpPr>
          <p:nvPr>
            <p:ph type="title"/>
          </p:nvPr>
        </p:nvSpPr>
        <p:spPr>
          <a:xfrm>
            <a:off x="838200" y="365125"/>
            <a:ext cx="10515600" cy="905325"/>
          </a:xfrm>
        </p:spPr>
        <p:txBody>
          <a:bodyPr>
            <a:normAutofit/>
          </a:bodyPr>
          <a:lstStyle/>
          <a:p>
            <a:r>
              <a:rPr lang="en-US" dirty="0"/>
              <a:t>Resources from Public Agenda</a:t>
            </a:r>
            <a:br>
              <a:rPr lang="en-US" dirty="0"/>
            </a:br>
            <a:r>
              <a:rPr lang="en-US" sz="1200" dirty="0">
                <a:hlinkClick r:id="rId2"/>
              </a:rPr>
              <a:t>https://www.publicagenda.org/newsroom/digital-tools-for-engagement/</a:t>
            </a:r>
            <a:endParaRPr lang="en-US" sz="1200" dirty="0"/>
          </a:p>
        </p:txBody>
      </p:sp>
      <p:sp>
        <p:nvSpPr>
          <p:cNvPr id="3" name="Content Placeholder 2">
            <a:extLst>
              <a:ext uri="{FF2B5EF4-FFF2-40B4-BE49-F238E27FC236}">
                <a16:creationId xmlns:a16="http://schemas.microsoft.com/office/drawing/2014/main" id="{D52BFA4F-A6F6-45F7-9009-AEABC2B29B8F}"/>
              </a:ext>
            </a:extLst>
          </p:cNvPr>
          <p:cNvSpPr>
            <a:spLocks noGrp="1"/>
          </p:cNvSpPr>
          <p:nvPr>
            <p:ph idx="1"/>
          </p:nvPr>
        </p:nvSpPr>
        <p:spPr>
          <a:xfrm>
            <a:off x="838200" y="1432290"/>
            <a:ext cx="10515600" cy="5060585"/>
          </a:xfrm>
        </p:spPr>
        <p:txBody>
          <a:bodyPr>
            <a:normAutofit fontScale="77500" lnSpcReduction="20000"/>
          </a:bodyPr>
          <a:lstStyle/>
          <a:p>
            <a:r>
              <a:rPr lang="en-US" dirty="0">
                <a:hlinkClick r:id="rId3"/>
              </a:rPr>
              <a:t>A guide we produced on organizing and moderating online discussions</a:t>
            </a:r>
            <a:endParaRPr lang="en-US" dirty="0"/>
          </a:p>
          <a:p>
            <a:r>
              <a:rPr lang="en-US" dirty="0">
                <a:hlinkClick r:id="rId4"/>
              </a:rPr>
              <a:t>The Civic Tech Field Guide</a:t>
            </a:r>
            <a:r>
              <a:rPr lang="en-US" dirty="0"/>
              <a:t> describes a wide array of tools, including some for engagement, and now has a special coronavirus response page. It is maintained by Matt </a:t>
            </a:r>
            <a:r>
              <a:rPr lang="en-US" dirty="0" err="1"/>
              <a:t>Stempeck</a:t>
            </a:r>
            <a:r>
              <a:rPr lang="en-US" dirty="0"/>
              <a:t>, Micah </a:t>
            </a:r>
            <a:r>
              <a:rPr lang="en-US" dirty="0" err="1"/>
              <a:t>Sifry</a:t>
            </a:r>
            <a:r>
              <a:rPr lang="en-US" dirty="0"/>
              <a:t>, and our friends at </a:t>
            </a:r>
            <a:r>
              <a:rPr lang="en-US" dirty="0">
                <a:hlinkClick r:id="rId5"/>
              </a:rPr>
              <a:t>Civic Hall</a:t>
            </a:r>
            <a:r>
              <a:rPr lang="en-US" u="sng" dirty="0"/>
              <a:t>.</a:t>
            </a:r>
            <a:endParaRPr lang="en-US" dirty="0"/>
          </a:p>
          <a:p>
            <a:r>
              <a:rPr lang="en-US" dirty="0">
                <a:hlinkClick r:id="rId6"/>
              </a:rPr>
              <a:t>A list of digital engagement tools compiled by Susanna Haas Lyons for IAP2 Canada</a:t>
            </a:r>
            <a:r>
              <a:rPr lang="en-US" dirty="0"/>
              <a:t>. The report also includes a broader discussion about and recommendation for high-impact digital engagement.</a:t>
            </a:r>
          </a:p>
          <a:p>
            <a:r>
              <a:rPr lang="en-US" dirty="0"/>
              <a:t>Caitlyn Davison of the Orton Family Foundation created </a:t>
            </a:r>
            <a:r>
              <a:rPr lang="en-US" u="sng" dirty="0">
                <a:hlinkClick r:id="rId7"/>
              </a:rPr>
              <a:t>a brief index of online public engagement tools</a:t>
            </a:r>
            <a:r>
              <a:rPr lang="en-US" dirty="0"/>
              <a:t> that was republished and added to by Public Voice in New Zealand.</a:t>
            </a:r>
          </a:p>
          <a:p>
            <a:r>
              <a:rPr lang="en-US" dirty="0">
                <a:hlinkClick r:id="rId8"/>
              </a:rPr>
              <a:t>Here is a basic primer we produced on public engagement that may be helpful for fitting all these pieces together</a:t>
            </a:r>
            <a:r>
              <a:rPr lang="en-US" dirty="0"/>
              <a:t>. This reflects many of the ideas and resources described in deeper detail by Tina </a:t>
            </a:r>
            <a:r>
              <a:rPr lang="en-US" dirty="0" err="1"/>
              <a:t>Nabatchi</a:t>
            </a:r>
            <a:r>
              <a:rPr lang="en-US" dirty="0"/>
              <a:t> and Matt Leighninger (Wiley: 2015).</a:t>
            </a:r>
          </a:p>
          <a:p>
            <a:r>
              <a:rPr lang="en-US" dirty="0"/>
              <a:t>We’ve written more about the potential of online tools </a:t>
            </a:r>
            <a:r>
              <a:rPr lang="en-US" dirty="0">
                <a:hlinkClick r:id="rId9"/>
              </a:rPr>
              <a:t>here</a:t>
            </a:r>
            <a:r>
              <a:rPr lang="en-US" dirty="0"/>
              <a:t>. And if you want to take a deeper dive into the next set of online technologies and how they might aid—and threaten—engagement and democracy, check out our paper on </a:t>
            </a:r>
            <a:r>
              <a:rPr lang="en-US" dirty="0">
                <a:hlinkClick r:id="rId10"/>
              </a:rPr>
              <a:t>Rewiring Democracy: Subconscious Technologies, Conscious Engagement, and the Future of Politics</a:t>
            </a:r>
            <a:r>
              <a:rPr lang="en-US" dirty="0"/>
              <a:t>.</a:t>
            </a:r>
          </a:p>
          <a:p>
            <a:endParaRPr lang="en-US" dirty="0"/>
          </a:p>
        </p:txBody>
      </p:sp>
    </p:spTree>
    <p:extLst>
      <p:ext uri="{BB962C8B-B14F-4D97-AF65-F5344CB8AC3E}">
        <p14:creationId xmlns:p14="http://schemas.microsoft.com/office/powerpoint/2010/main" val="2933461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A0D8-6D65-4616-B7D7-018F8DE03D70}"/>
              </a:ext>
            </a:extLst>
          </p:cNvPr>
          <p:cNvSpPr>
            <a:spLocks noGrp="1"/>
          </p:cNvSpPr>
          <p:nvPr>
            <p:ph type="title"/>
          </p:nvPr>
        </p:nvSpPr>
        <p:spPr/>
        <p:txBody>
          <a:bodyPr/>
          <a:lstStyle/>
          <a:p>
            <a:r>
              <a:rPr lang="en-US" dirty="0"/>
              <a:t>More Resources</a:t>
            </a:r>
          </a:p>
        </p:txBody>
      </p:sp>
      <p:sp>
        <p:nvSpPr>
          <p:cNvPr id="3" name="Content Placeholder 2">
            <a:extLst>
              <a:ext uri="{FF2B5EF4-FFF2-40B4-BE49-F238E27FC236}">
                <a16:creationId xmlns:a16="http://schemas.microsoft.com/office/drawing/2014/main" id="{B73ABC49-287C-4477-A260-FC22A3AD1B45}"/>
              </a:ext>
            </a:extLst>
          </p:cNvPr>
          <p:cNvSpPr>
            <a:spLocks noGrp="1"/>
          </p:cNvSpPr>
          <p:nvPr>
            <p:ph idx="1"/>
          </p:nvPr>
        </p:nvSpPr>
        <p:spPr/>
        <p:txBody>
          <a:bodyPr>
            <a:normAutofit fontScale="92500" lnSpcReduction="10000"/>
          </a:bodyPr>
          <a:lstStyle/>
          <a:p>
            <a:pPr marL="0" indent="0">
              <a:buNone/>
            </a:pPr>
            <a:r>
              <a:rPr lang="en-US" u="sng" dirty="0">
                <a:hlinkClick r:id="rId2" tooltip="Original URL: https://fasterthan20.us1.list-manage.com/track/click?u=4bdca8ff4c02cbf0342cc9f71&amp;id=7562d877e6&amp;e=510c74475f. Click or tap if you trust this link."/>
              </a:rPr>
              <a:t>Leadership Learning Community</a:t>
            </a:r>
            <a:r>
              <a:rPr lang="en-US" dirty="0"/>
              <a:t> has crowdsourced and synthesized a </a:t>
            </a:r>
            <a:r>
              <a:rPr lang="en-US" u="sng" dirty="0">
                <a:hlinkClick r:id="rId3" tooltip="Original URL: https://fasterthan20.us1.list-manage.com/track/click?u=4bdca8ff4c02cbf0342cc9f71&amp;id=95b2c00834&amp;e=510c74475f. Click or tap if you trust this link."/>
              </a:rPr>
              <a:t>wonderful set of resources</a:t>
            </a:r>
            <a:r>
              <a:rPr lang="en-US" dirty="0"/>
              <a:t>. It's not just a list of links, but synopsis of how to meet and lead in this current moment</a:t>
            </a:r>
            <a:br>
              <a:rPr lang="en-US" dirty="0"/>
            </a:br>
            <a:br>
              <a:rPr lang="en-US" dirty="0"/>
            </a:br>
            <a:r>
              <a:rPr lang="en-US" u="sng" dirty="0">
                <a:hlinkClick r:id="rId4" tooltip="Original URL: https://fasterthan20.us1.list-manage.com/track/click?u=4bdca8ff4c02cbf0342cc9f71&amp;id=f967967239&amp;e=510c74475f. Click or tap if you trust this link."/>
              </a:rPr>
              <a:t>Odin </a:t>
            </a:r>
            <a:r>
              <a:rPr lang="en-US" u="sng" dirty="0" err="1">
                <a:hlinkClick r:id="rId4" tooltip="Original URL: https://fasterthan20.us1.list-manage.com/track/click?u=4bdca8ff4c02cbf0342cc9f71&amp;id=f967967239&amp;e=510c74475f. Click or tap if you trust this link."/>
              </a:rPr>
              <a:t>Zackman</a:t>
            </a:r>
            <a:r>
              <a:rPr lang="en-US" dirty="0"/>
              <a:t> has pulled together a </a:t>
            </a:r>
            <a:r>
              <a:rPr lang="en-US" u="sng" dirty="0">
                <a:hlinkClick r:id="rId5" tooltip="Original URL: https://fasterthan20.us1.list-manage.com/track/click?u=4bdca8ff4c02cbf0342cc9f71&amp;id=3f878b3d78&amp;e=510c74475f. Click or tap if you trust this link."/>
              </a:rPr>
              <a:t>similarly great list of resources</a:t>
            </a:r>
            <a:br>
              <a:rPr lang="en-US" dirty="0"/>
            </a:br>
            <a:br>
              <a:rPr lang="en-US" dirty="0"/>
            </a:br>
            <a:r>
              <a:rPr lang="en-US" dirty="0"/>
              <a:t>Vlad </a:t>
            </a:r>
            <a:r>
              <a:rPr lang="en-US" dirty="0" err="1"/>
              <a:t>Moskovski</a:t>
            </a:r>
            <a:r>
              <a:rPr lang="en-US" dirty="0"/>
              <a:t> has this one-pager on </a:t>
            </a:r>
            <a:r>
              <a:rPr lang="en-US" u="sng" dirty="0">
                <a:hlinkClick r:id="rId6" tooltip="Original URL: https://fasterthan20.us1.list-manage.com/track/click?u=4bdca8ff4c02cbf0342cc9f71&amp;id=a588db1be4&amp;e=510c74475f. Click or tap if you trust this link."/>
              </a:rPr>
              <a:t>tools and best practices for virtual meetings</a:t>
            </a:r>
            <a:br>
              <a:rPr lang="en-US" dirty="0"/>
            </a:br>
            <a:br>
              <a:rPr lang="en-US" dirty="0"/>
            </a:br>
            <a:r>
              <a:rPr lang="en-US" u="sng" dirty="0" err="1">
                <a:hlinkClick r:id="rId7" tooltip="Original URL: https://fasterthan20.us1.list-manage.com/track/click?u=4bdca8ff4c02cbf0342cc9f71&amp;id=d5a65b8cf8&amp;e=510c74475f. Click or tap if you trust this link."/>
              </a:rPr>
              <a:t>Adene</a:t>
            </a:r>
            <a:r>
              <a:rPr lang="en-US" u="sng" dirty="0">
                <a:hlinkClick r:id="rId7" tooltip="Original URL: https://fasterthan20.us1.list-manage.com/track/click?u=4bdca8ff4c02cbf0342cc9f71&amp;id=d5a65b8cf8&amp;e=510c74475f. Click or tap if you trust this link."/>
              </a:rPr>
              <a:t> Sacks</a:t>
            </a:r>
            <a:r>
              <a:rPr lang="en-US" dirty="0"/>
              <a:t> recommended these </a:t>
            </a:r>
            <a:r>
              <a:rPr lang="en-US" u="sng" dirty="0">
                <a:hlinkClick r:id="rId8" tooltip="Original URL: https://fasterthan20.us1.list-manage.com/track/click?u=4bdca8ff4c02cbf0342cc9f71&amp;id=d50d90ad18&amp;e=510c74475f. Click or tap if you trust this link."/>
              </a:rPr>
              <a:t>COVID-19 racial equity and social justice resources</a:t>
            </a:r>
            <a:r>
              <a:rPr lang="en-US" dirty="0"/>
              <a:t>. She also shared her team's </a:t>
            </a:r>
            <a:r>
              <a:rPr lang="en-US" u="sng" dirty="0">
                <a:hlinkClick r:id="rId9" tooltip="Original URL: https://fasterthan20.us1.list-manage.com/track/click?u=4bdca8ff4c02cbf0342cc9f71&amp;id=f31902ba33&amp;e=510c74475f. Click or tap if you trust this link."/>
              </a:rPr>
              <a:t>community agreements for online meetings</a:t>
            </a:r>
            <a:br>
              <a:rPr lang="en-US" dirty="0"/>
            </a:br>
            <a:endParaRPr lang="en-US" dirty="0"/>
          </a:p>
        </p:txBody>
      </p:sp>
      <p:sp>
        <p:nvSpPr>
          <p:cNvPr id="4" name="TextBox 3">
            <a:extLst>
              <a:ext uri="{FF2B5EF4-FFF2-40B4-BE49-F238E27FC236}">
                <a16:creationId xmlns:a16="http://schemas.microsoft.com/office/drawing/2014/main" id="{C950B62A-1C7B-4F0F-8975-EFED6E0EC3FB}"/>
              </a:ext>
            </a:extLst>
          </p:cNvPr>
          <p:cNvSpPr txBox="1"/>
          <p:nvPr/>
        </p:nvSpPr>
        <p:spPr>
          <a:xfrm>
            <a:off x="6096000" y="5967663"/>
            <a:ext cx="5406189" cy="369332"/>
          </a:xfrm>
          <a:prstGeom prst="rect">
            <a:avLst/>
          </a:prstGeom>
          <a:noFill/>
        </p:spPr>
        <p:txBody>
          <a:bodyPr wrap="square" rtlCol="0">
            <a:spAutoFit/>
          </a:bodyPr>
          <a:lstStyle/>
          <a:p>
            <a:r>
              <a:rPr lang="en-US" dirty="0"/>
              <a:t>Thank you Water Board for this list</a:t>
            </a:r>
          </a:p>
        </p:txBody>
      </p:sp>
    </p:spTree>
    <p:extLst>
      <p:ext uri="{BB962C8B-B14F-4D97-AF65-F5344CB8AC3E}">
        <p14:creationId xmlns:p14="http://schemas.microsoft.com/office/powerpoint/2010/main" val="2691143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E160-59A9-47E1-A28F-A53F1E67DF7E}"/>
              </a:ext>
            </a:extLst>
          </p:cNvPr>
          <p:cNvSpPr>
            <a:spLocks noGrp="1"/>
          </p:cNvSpPr>
          <p:nvPr>
            <p:ph type="title"/>
          </p:nvPr>
        </p:nvSpPr>
        <p:spPr/>
        <p:txBody>
          <a:bodyPr>
            <a:normAutofit/>
          </a:bodyPr>
          <a:lstStyle/>
          <a:p>
            <a:r>
              <a:rPr lang="en-US" sz="4000" dirty="0"/>
              <a:t>Never Ending Conversation ~ Example Responses</a:t>
            </a:r>
          </a:p>
        </p:txBody>
      </p:sp>
      <p:graphicFrame>
        <p:nvGraphicFramePr>
          <p:cNvPr id="4" name="Content Placeholder 3">
            <a:extLst>
              <a:ext uri="{FF2B5EF4-FFF2-40B4-BE49-F238E27FC236}">
                <a16:creationId xmlns:a16="http://schemas.microsoft.com/office/drawing/2014/main" id="{469A761B-81BB-4AC2-ADB0-A2D3780DCC35}"/>
              </a:ext>
            </a:extLst>
          </p:cNvPr>
          <p:cNvGraphicFramePr>
            <a:graphicFrameLocks noGrp="1"/>
          </p:cNvGraphicFramePr>
          <p:nvPr>
            <p:ph idx="1"/>
            <p:extLst/>
          </p:nvPr>
        </p:nvGraphicFramePr>
        <p:xfrm>
          <a:off x="838200" y="1553671"/>
          <a:ext cx="10515600" cy="4623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divisions-slide-revised.jpg">
            <a:extLst>
              <a:ext uri="{FF2B5EF4-FFF2-40B4-BE49-F238E27FC236}">
                <a16:creationId xmlns:a16="http://schemas.microsoft.com/office/drawing/2014/main" id="{0667714E-EB53-460A-AB29-D0FB482C50DB}"/>
              </a:ext>
            </a:extLst>
          </p:cNvPr>
          <p:cNvPicPr>
            <a:picLocks noChangeAspect="1"/>
          </p:cNvPicPr>
          <p:nvPr/>
        </p:nvPicPr>
        <p:blipFill rotWithShape="1">
          <a:blip r:embed="rId8"/>
          <a:srcRect/>
          <a:stretch/>
        </p:blipFill>
        <p:spPr>
          <a:xfrm>
            <a:off x="20" y="10"/>
            <a:ext cx="12191980" cy="6857990"/>
          </a:xfrm>
          <a:prstGeom prst="rect">
            <a:avLst/>
          </a:prstGeom>
        </p:spPr>
      </p:pic>
      <p:sp>
        <p:nvSpPr>
          <p:cNvPr id="6" name="Oval 5">
            <a:extLst>
              <a:ext uri="{FF2B5EF4-FFF2-40B4-BE49-F238E27FC236}">
                <a16:creationId xmlns:a16="http://schemas.microsoft.com/office/drawing/2014/main" id="{157846CD-3284-47C5-821D-393C8BC00A35}"/>
              </a:ext>
            </a:extLst>
          </p:cNvPr>
          <p:cNvSpPr/>
          <p:nvPr/>
        </p:nvSpPr>
        <p:spPr>
          <a:xfrm>
            <a:off x="2502568" y="593558"/>
            <a:ext cx="7571874" cy="567890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1DCB7D-C64F-4ABA-9530-C46BB43C626E}"/>
              </a:ext>
            </a:extLst>
          </p:cNvPr>
          <p:cNvSpPr txBox="1"/>
          <p:nvPr/>
        </p:nvSpPr>
        <p:spPr>
          <a:xfrm>
            <a:off x="4908884" y="2880981"/>
            <a:ext cx="3625516" cy="1015663"/>
          </a:xfrm>
          <a:prstGeom prst="rect">
            <a:avLst/>
          </a:prstGeom>
          <a:noFill/>
        </p:spPr>
        <p:txBody>
          <a:bodyPr wrap="square" rtlCol="0">
            <a:spAutoFit/>
          </a:bodyPr>
          <a:lstStyle/>
          <a:p>
            <a:r>
              <a:rPr lang="en-US" sz="6000" dirty="0"/>
              <a:t>Q and A</a:t>
            </a:r>
          </a:p>
        </p:txBody>
      </p:sp>
    </p:spTree>
    <p:extLst>
      <p:ext uri="{BB962C8B-B14F-4D97-AF65-F5344CB8AC3E}">
        <p14:creationId xmlns:p14="http://schemas.microsoft.com/office/powerpoint/2010/main" val="3738627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A704-C82E-4E5D-BE4E-584330570D79}"/>
              </a:ext>
            </a:extLst>
          </p:cNvPr>
          <p:cNvSpPr>
            <a:spLocks noGrp="1"/>
          </p:cNvSpPr>
          <p:nvPr>
            <p:ph type="ctrTitle"/>
          </p:nvPr>
        </p:nvSpPr>
        <p:spPr/>
        <p:txBody>
          <a:bodyPr/>
          <a:lstStyle/>
          <a:p>
            <a:r>
              <a:rPr lang="en-US" dirty="0"/>
              <a:t>Thank you and Contact </a:t>
            </a:r>
            <a:r>
              <a:rPr lang="en-US"/>
              <a:t>info slide</a:t>
            </a:r>
            <a:endParaRPr lang="en-US" dirty="0"/>
          </a:p>
        </p:txBody>
      </p:sp>
      <p:sp>
        <p:nvSpPr>
          <p:cNvPr id="3" name="Subtitle 2">
            <a:extLst>
              <a:ext uri="{FF2B5EF4-FFF2-40B4-BE49-F238E27FC236}">
                <a16:creationId xmlns:a16="http://schemas.microsoft.com/office/drawing/2014/main" id="{E5E70A55-5594-4100-9C1C-AC562C0DF8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82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dgeport sierra ranchlands-EDIT.jpg">
            <a:extLst>
              <a:ext uri="{FF2B5EF4-FFF2-40B4-BE49-F238E27FC236}">
                <a16:creationId xmlns:a16="http://schemas.microsoft.com/office/drawing/2014/main" id="{426BA575-37C6-4ECA-BCB7-628848FC65A6}"/>
              </a:ext>
            </a:extLst>
          </p:cNvPr>
          <p:cNvPicPr>
            <a:picLocks noChangeAspect="1"/>
          </p:cNvPicPr>
          <p:nvPr/>
        </p:nvPicPr>
        <p:blipFill>
          <a:blip r:embed="rId3"/>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29539FFA-EF68-4B6C-A5D2-F23C4925D9E6}"/>
              </a:ext>
            </a:extLst>
          </p:cNvPr>
          <p:cNvSpPr>
            <a:spLocks noGrp="1"/>
          </p:cNvSpPr>
          <p:nvPr>
            <p:ph type="title"/>
          </p:nvPr>
        </p:nvSpPr>
        <p:spPr/>
        <p:txBody>
          <a:bodyPr/>
          <a:lstStyle/>
          <a:p>
            <a:r>
              <a:rPr lang="en-US" b="1" dirty="0"/>
              <a:t>Context</a:t>
            </a:r>
          </a:p>
        </p:txBody>
      </p:sp>
      <p:graphicFrame>
        <p:nvGraphicFramePr>
          <p:cNvPr id="4" name="Content Placeholder 3">
            <a:extLst>
              <a:ext uri="{FF2B5EF4-FFF2-40B4-BE49-F238E27FC236}">
                <a16:creationId xmlns:a16="http://schemas.microsoft.com/office/drawing/2014/main" id="{10FBCB0E-7D37-468F-90D4-DB76E9B45EF5}"/>
              </a:ext>
            </a:extLst>
          </p:cNvPr>
          <p:cNvGraphicFramePr>
            <a:graphicFrameLocks noGrp="1"/>
          </p:cNvGraphicFramePr>
          <p:nvPr>
            <p:ph idx="1"/>
            <p:extLst>
              <p:ext uri="{D42A27DB-BD31-4B8C-83A1-F6EECF244321}">
                <p14:modId xmlns:p14="http://schemas.microsoft.com/office/powerpoint/2010/main" val="3591900221"/>
              </p:ext>
            </p:extLst>
          </p:nvPr>
        </p:nvGraphicFramePr>
        <p:xfrm>
          <a:off x="838200" y="3619500"/>
          <a:ext cx="10515600" cy="3238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766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dgeport sierra ranchlands-EDIT.jpg">
            <a:extLst>
              <a:ext uri="{FF2B5EF4-FFF2-40B4-BE49-F238E27FC236}">
                <a16:creationId xmlns:a16="http://schemas.microsoft.com/office/drawing/2014/main" id="{61B775E0-D8FA-45C4-AFED-DC50C795CF60}"/>
              </a:ext>
            </a:extLst>
          </p:cNvPr>
          <p:cNvPicPr>
            <a:picLocks noChangeAspect="1"/>
          </p:cNvPicPr>
          <p:nvPr/>
        </p:nvPicPr>
        <p:blipFill>
          <a:blip r:embed="rId2"/>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9ED9F499-54A9-442E-B64B-2CE6235B30F2}"/>
              </a:ext>
            </a:extLst>
          </p:cNvPr>
          <p:cNvSpPr>
            <a:spLocks noGrp="1"/>
          </p:cNvSpPr>
          <p:nvPr>
            <p:ph type="title"/>
          </p:nvPr>
        </p:nvSpPr>
        <p:spPr>
          <a:xfrm>
            <a:off x="1297071" y="410328"/>
            <a:ext cx="10515600" cy="2852737"/>
          </a:xfrm>
        </p:spPr>
        <p:txBody>
          <a:bodyPr>
            <a:normAutofit/>
          </a:bodyPr>
          <a:lstStyle/>
          <a:p>
            <a:r>
              <a:rPr lang="en-US" b="1" dirty="0"/>
              <a:t>Virtual Meetings </a:t>
            </a:r>
            <a:br>
              <a:rPr lang="en-US" b="1" dirty="0"/>
            </a:br>
            <a:r>
              <a:rPr lang="en-US" b="1" dirty="0"/>
              <a:t>Higher Level Key Considerations</a:t>
            </a:r>
            <a:br>
              <a:rPr lang="en-US" b="1" dirty="0"/>
            </a:br>
            <a:endParaRPr lang="en-US" dirty="0"/>
          </a:p>
        </p:txBody>
      </p:sp>
      <p:sp>
        <p:nvSpPr>
          <p:cNvPr id="3" name="Text Placeholder 2">
            <a:extLst>
              <a:ext uri="{FF2B5EF4-FFF2-40B4-BE49-F238E27FC236}">
                <a16:creationId xmlns:a16="http://schemas.microsoft.com/office/drawing/2014/main" id="{81F1E84F-3DBE-438F-8A3A-6E09B4B1AF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973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BEDF-3203-4462-9538-663D72204CF9}"/>
              </a:ext>
            </a:extLst>
          </p:cNvPr>
          <p:cNvSpPr>
            <a:spLocks noGrp="1"/>
          </p:cNvSpPr>
          <p:nvPr>
            <p:ph type="title"/>
          </p:nvPr>
        </p:nvSpPr>
        <p:spPr/>
        <p:txBody>
          <a:bodyPr/>
          <a:lstStyle/>
          <a:p>
            <a:r>
              <a:rPr lang="en-US" dirty="0"/>
              <a:t>To meet or not to meet?</a:t>
            </a:r>
          </a:p>
        </p:txBody>
      </p:sp>
      <p:graphicFrame>
        <p:nvGraphicFramePr>
          <p:cNvPr id="4" name="Content Placeholder 3">
            <a:extLst>
              <a:ext uri="{FF2B5EF4-FFF2-40B4-BE49-F238E27FC236}">
                <a16:creationId xmlns:a16="http://schemas.microsoft.com/office/drawing/2014/main" id="{98A112D0-92A7-4D57-B945-332D94BFE96E}"/>
              </a:ext>
            </a:extLst>
          </p:cNvPr>
          <p:cNvGraphicFramePr>
            <a:graphicFrameLocks noGrp="1"/>
          </p:cNvGraphicFramePr>
          <p:nvPr>
            <p:ph idx="1"/>
            <p:extLst>
              <p:ext uri="{D42A27DB-BD31-4B8C-83A1-F6EECF244321}">
                <p14:modId xmlns:p14="http://schemas.microsoft.com/office/powerpoint/2010/main" val="42913896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77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dgeport sierra ranchlands-EDIT.jpg">
            <a:extLst>
              <a:ext uri="{FF2B5EF4-FFF2-40B4-BE49-F238E27FC236}">
                <a16:creationId xmlns:a16="http://schemas.microsoft.com/office/drawing/2014/main" id="{72E0B942-E5E4-41C2-B502-064CAB50AC38}"/>
              </a:ext>
            </a:extLst>
          </p:cNvPr>
          <p:cNvPicPr>
            <a:picLocks noChangeAspect="1"/>
          </p:cNvPicPr>
          <p:nvPr/>
        </p:nvPicPr>
        <p:blipFill>
          <a:blip r:embed="rId2"/>
          <a:stretch>
            <a:fillRect/>
          </a:stretch>
        </p:blipFill>
        <p:spPr>
          <a:xfrm>
            <a:off x="-3675350" y="0"/>
            <a:ext cx="19542700" cy="6858000"/>
          </a:xfrm>
          <a:prstGeom prst="rect">
            <a:avLst/>
          </a:prstGeom>
        </p:spPr>
      </p:pic>
      <p:sp>
        <p:nvSpPr>
          <p:cNvPr id="2" name="Title 1">
            <a:extLst>
              <a:ext uri="{FF2B5EF4-FFF2-40B4-BE49-F238E27FC236}">
                <a16:creationId xmlns:a16="http://schemas.microsoft.com/office/drawing/2014/main" id="{EF195F3F-3A34-4A29-A03F-0D82F2AA1989}"/>
              </a:ext>
            </a:extLst>
          </p:cNvPr>
          <p:cNvSpPr>
            <a:spLocks noGrp="1"/>
          </p:cNvSpPr>
          <p:nvPr>
            <p:ph type="title"/>
          </p:nvPr>
        </p:nvSpPr>
        <p:spPr/>
        <p:txBody>
          <a:bodyPr/>
          <a:lstStyle/>
          <a:p>
            <a:r>
              <a:rPr lang="en-US" dirty="0"/>
              <a:t>Virtual Meetings – Key Considerations</a:t>
            </a:r>
          </a:p>
        </p:txBody>
      </p:sp>
      <p:graphicFrame>
        <p:nvGraphicFramePr>
          <p:cNvPr id="4" name="Content Placeholder 3">
            <a:extLst>
              <a:ext uri="{FF2B5EF4-FFF2-40B4-BE49-F238E27FC236}">
                <a16:creationId xmlns:a16="http://schemas.microsoft.com/office/drawing/2014/main" id="{345EC391-A659-4E8C-BC2C-65C4790A2AFC}"/>
              </a:ext>
            </a:extLst>
          </p:cNvPr>
          <p:cNvGraphicFramePr>
            <a:graphicFrameLocks noGrp="1"/>
          </p:cNvGraphicFramePr>
          <p:nvPr>
            <p:ph idx="1"/>
            <p:extLst>
              <p:ext uri="{D42A27DB-BD31-4B8C-83A1-F6EECF244321}">
                <p14:modId xmlns:p14="http://schemas.microsoft.com/office/powerpoint/2010/main" val="12874894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197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7087-4730-42D7-A504-9CAFAFDD8383}"/>
              </a:ext>
            </a:extLst>
          </p:cNvPr>
          <p:cNvSpPr>
            <a:spLocks noGrp="1"/>
          </p:cNvSpPr>
          <p:nvPr>
            <p:ph type="title"/>
          </p:nvPr>
        </p:nvSpPr>
        <p:spPr/>
        <p:txBody>
          <a:bodyPr/>
          <a:lstStyle/>
          <a:p>
            <a:r>
              <a:rPr lang="en-US" dirty="0"/>
              <a:t>Virtual Meetings</a:t>
            </a:r>
          </a:p>
        </p:txBody>
      </p:sp>
      <p:graphicFrame>
        <p:nvGraphicFramePr>
          <p:cNvPr id="4" name="Content Placeholder 3">
            <a:extLst>
              <a:ext uri="{FF2B5EF4-FFF2-40B4-BE49-F238E27FC236}">
                <a16:creationId xmlns:a16="http://schemas.microsoft.com/office/drawing/2014/main" id="{42F3638D-A1B5-4BF7-9032-856579D241C2}"/>
              </a:ext>
            </a:extLst>
          </p:cNvPr>
          <p:cNvGraphicFramePr>
            <a:graphicFrameLocks noGrp="1"/>
          </p:cNvGraphicFramePr>
          <p:nvPr>
            <p:ph idx="1"/>
            <p:extLst>
              <p:ext uri="{D42A27DB-BD31-4B8C-83A1-F6EECF244321}">
                <p14:modId xmlns:p14="http://schemas.microsoft.com/office/powerpoint/2010/main" val="38832726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99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EDFF-573C-4D7E-8888-65DD44B1741D}"/>
              </a:ext>
            </a:extLst>
          </p:cNvPr>
          <p:cNvSpPr>
            <a:spLocks noGrp="1"/>
          </p:cNvSpPr>
          <p:nvPr>
            <p:ph type="title"/>
          </p:nvPr>
        </p:nvSpPr>
        <p:spPr>
          <a:xfrm>
            <a:off x="552450" y="365125"/>
            <a:ext cx="10801350" cy="1139825"/>
          </a:xfrm>
        </p:spPr>
        <p:txBody>
          <a:bodyPr>
            <a:normAutofit/>
          </a:bodyPr>
          <a:lstStyle/>
          <a:p>
            <a:r>
              <a:rPr lang="en-US" sz="3600" dirty="0"/>
              <a:t>Virtual Meetings – Key Considerations </a:t>
            </a:r>
          </a:p>
        </p:txBody>
      </p:sp>
      <p:graphicFrame>
        <p:nvGraphicFramePr>
          <p:cNvPr id="4" name="Content Placeholder 3">
            <a:extLst>
              <a:ext uri="{FF2B5EF4-FFF2-40B4-BE49-F238E27FC236}">
                <a16:creationId xmlns:a16="http://schemas.microsoft.com/office/drawing/2014/main" id="{D2411EE2-8011-48FA-954D-01A5C4592B3E}"/>
              </a:ext>
            </a:extLst>
          </p:cNvPr>
          <p:cNvGraphicFramePr>
            <a:graphicFrameLocks noGrp="1"/>
          </p:cNvGraphicFramePr>
          <p:nvPr>
            <p:ph idx="1"/>
            <p:extLst>
              <p:ext uri="{D42A27DB-BD31-4B8C-83A1-F6EECF244321}">
                <p14:modId xmlns:p14="http://schemas.microsoft.com/office/powerpoint/2010/main" val="2289778455"/>
              </p:ext>
            </p:extLst>
          </p:nvPr>
        </p:nvGraphicFramePr>
        <p:xfrm>
          <a:off x="552450" y="1504950"/>
          <a:ext cx="1114425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687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97A32EA9C9BD418FB7B232C244E82C" ma:contentTypeVersion="11" ma:contentTypeDescription="Create a new document." ma:contentTypeScope="" ma:versionID="ef29a6490e0aa38d5baf7077050e855c">
  <xsd:schema xmlns:xsd="http://www.w3.org/2001/XMLSchema" xmlns:xs="http://www.w3.org/2001/XMLSchema" xmlns:p="http://schemas.microsoft.com/office/2006/metadata/properties" xmlns:ns3="fa466021-52ca-4d40-825d-18be036dcd64" xmlns:ns4="e630d363-5af9-46f2-9bd1-959ff41420fa" targetNamespace="http://schemas.microsoft.com/office/2006/metadata/properties" ma:root="true" ma:fieldsID="78c54234b409c4297ed7a527236aab1d" ns3:_="" ns4:_="">
    <xsd:import namespace="fa466021-52ca-4d40-825d-18be036dcd64"/>
    <xsd:import namespace="e630d363-5af9-46f2-9bd1-959ff41420f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66021-52ca-4d40-825d-18be036dc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30d363-5af9-46f2-9bd1-959ff41420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876C6-BB7C-4642-9426-3E09E810A771}">
  <ds:schemaRefs>
    <ds:schemaRef ds:uri="e630d363-5af9-46f2-9bd1-959ff41420f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a466021-52ca-4d40-825d-18be036dcd64"/>
    <ds:schemaRef ds:uri="http://www.w3.org/XML/1998/namespace"/>
  </ds:schemaRefs>
</ds:datastoreItem>
</file>

<file path=customXml/itemProps2.xml><?xml version="1.0" encoding="utf-8"?>
<ds:datastoreItem xmlns:ds="http://schemas.openxmlformats.org/officeDocument/2006/customXml" ds:itemID="{261C43E0-7D1A-48B6-AE11-D37FBE494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66021-52ca-4d40-825d-18be036dcd64"/>
    <ds:schemaRef ds:uri="e630d363-5af9-46f2-9bd1-959ff4142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FC6686-A987-46DB-B27D-11A0173252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514</TotalTime>
  <Words>2422</Words>
  <Application>Microsoft Office PowerPoint</Application>
  <PresentationFormat>Widescreen</PresentationFormat>
  <Paragraphs>279</Paragraphs>
  <Slides>36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Courier New</vt:lpstr>
      <vt:lpstr>Symbol</vt:lpstr>
      <vt:lpstr>Times New Roman</vt:lpstr>
      <vt:lpstr>Wingdings</vt:lpstr>
      <vt:lpstr>Office Theme</vt:lpstr>
      <vt:lpstr>Facilitating Effective Virtual Meetings CalCOG Webinar, April 16, 2020 | 1:00 – 2:00 pm  Sarah Rubin Outreach and Engagement Coordinator  California Department of Conservation</vt:lpstr>
      <vt:lpstr>Our Focus Today</vt:lpstr>
      <vt:lpstr>What Kind of Meetings?  </vt:lpstr>
      <vt:lpstr>Context</vt:lpstr>
      <vt:lpstr>Virtual Meetings  Higher Level Key Considerations </vt:lpstr>
      <vt:lpstr>To meet or not to meet?</vt:lpstr>
      <vt:lpstr>Virtual Meetings – Key Considerations</vt:lpstr>
      <vt:lpstr>Virtual Meetings</vt:lpstr>
      <vt:lpstr>Virtual Meetings – Key Considerations </vt:lpstr>
      <vt:lpstr>Virtual Meetings – Key Considerations </vt:lpstr>
      <vt:lpstr>Virtual Meetings – Key Considerations </vt:lpstr>
      <vt:lpstr>Virtual Meetings</vt:lpstr>
      <vt:lpstr>Virtual Meetings – Key Considerations </vt:lpstr>
      <vt:lpstr>PowerPoint Presentation</vt:lpstr>
      <vt:lpstr>Virtual Meetings</vt:lpstr>
      <vt:lpstr>Virtual Meetings – Key Considerations </vt:lpstr>
      <vt:lpstr>Agenda Planning = Successful Virtual Meetings</vt:lpstr>
      <vt:lpstr>Building a Successful Agenda</vt:lpstr>
      <vt:lpstr>Appropriate Presentation Length</vt:lpstr>
      <vt:lpstr>Concise, Clear &amp; Attractive Visuals</vt:lpstr>
      <vt:lpstr>Key Take-Aways (Have Some!)</vt:lpstr>
      <vt:lpstr>Additional Considerations</vt:lpstr>
      <vt:lpstr>Additional Considerations </vt:lpstr>
      <vt:lpstr>Challenges and Worst Case Scenarios</vt:lpstr>
      <vt:lpstr>Plan for the Worst-Case Scenarios </vt:lpstr>
      <vt:lpstr>Be Ready for Glitches</vt:lpstr>
      <vt:lpstr>Keep the Meeting on Track Example Responses</vt:lpstr>
      <vt:lpstr>Over-Talking  ~ Example response</vt:lpstr>
      <vt:lpstr>Staying on Time  ~ Example Responses</vt:lpstr>
      <vt:lpstr>Off Topic Conversation ~ Examples</vt:lpstr>
      <vt:lpstr>Before we move to Q &amp; A</vt:lpstr>
      <vt:lpstr>Never Ending Conversation ~ Example Responses</vt:lpstr>
      <vt:lpstr>Resources from Public Agenda https://www.publicagenda.org/newsroom/digital-tools-for-engagement/</vt:lpstr>
      <vt:lpstr>More Resources</vt:lpstr>
      <vt:lpstr>Never Ending Conversation ~ Example Responses</vt:lpstr>
      <vt:lpstr>Thank you and Contact info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Effective Virtual Meetings</dc:title>
  <dc:creator>Rubin, Sarah@DOC</dc:creator>
  <cp:lastModifiedBy>Rubin, Sarah@DOC</cp:lastModifiedBy>
  <cp:revision>26</cp:revision>
  <dcterms:created xsi:type="dcterms:W3CDTF">2020-04-15T15:47:35Z</dcterms:created>
  <dcterms:modified xsi:type="dcterms:W3CDTF">2020-04-16T22:35:43Z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0x010100AC97A32EA9C9BD418FB7B232C244E82C</vt:lpwstr>
  </property>
</Properties>
</file>